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101" y="724619"/>
            <a:ext cx="10903789" cy="1696845"/>
          </a:xfrm>
        </p:spPr>
        <p:txBody>
          <a:bodyPr>
            <a:noAutofit/>
          </a:bodyPr>
          <a:lstStyle>
            <a:lvl1pPr>
              <a:defRPr sz="7200">
                <a:latin typeface="Andika Basic" panose="020000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B5BEE7B-BD0B-5051-3803-3B9E03A09B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5400" y="2501900"/>
            <a:ext cx="4630738" cy="3554413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fr-FR" dirty="0"/>
          </a:p>
        </p:txBody>
      </p:sp>
      <p:sp>
        <p:nvSpPr>
          <p:cNvPr id="11" name="Espace réservé pour une image  9">
            <a:extLst>
              <a:ext uri="{FF2B5EF4-FFF2-40B4-BE49-F238E27FC236}">
                <a16:creationId xmlns:a16="http://schemas.microsoft.com/office/drawing/2014/main" id="{B0994E20-0768-9CE0-480F-8A43D9D882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5864" y="2514179"/>
            <a:ext cx="4630738" cy="3554413"/>
          </a:xfrm>
          <a:ln>
            <a:solidFill>
              <a:schemeClr val="accent1"/>
            </a:solidFill>
          </a:ln>
        </p:spPr>
        <p:txBody>
          <a:bodyPr lIns="0" tIns="0" rIns="0" bIns="0" anchor="ctr" anchorCtr="0"/>
          <a:lstStyle>
            <a:lvl1pPr algn="ctr">
              <a:defRPr/>
            </a:lvl1pPr>
          </a:lstStyle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B5F76F-ED70-5C81-ACC6-D1AD5FB77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lire et comprendre une phrase simple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70EF00-22F7-1F25-EE6D-152DCB1484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graphèmes simples</a:t>
            </a:r>
          </a:p>
        </p:txBody>
      </p:sp>
    </p:spTree>
    <p:extLst>
      <p:ext uri="{BB962C8B-B14F-4D97-AF65-F5344CB8AC3E}">
        <p14:creationId xmlns:p14="http://schemas.microsoft.com/office/powerpoint/2010/main" val="3452887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3AC23-165E-CAE6-CC30-E46D55E0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Lola a une jupe rose.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4B9E2BDD-B438-AA34-97EA-B902CCD1ED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73044" r="-73044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0CAA08D4-1162-A9F2-499B-208EF0A080F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45318" r="-45318"/>
          <a:stretch/>
        </p:blipFill>
        <p:spPr/>
      </p:pic>
    </p:spTree>
    <p:extLst>
      <p:ext uri="{BB962C8B-B14F-4D97-AF65-F5344CB8AC3E}">
        <p14:creationId xmlns:p14="http://schemas.microsoft.com/office/powerpoint/2010/main" val="284832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5B4D8-7F2D-84DB-9D76-AF733331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Papa adore le café.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574176D1-4B7E-AEBF-2E8B-4B482C0BED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23055" r="-23055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09267F8A-4E8F-0264-1F3C-9C3E75CB6C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85531" r="-85531"/>
          <a:stretch/>
        </p:blipFill>
        <p:spPr/>
      </p:pic>
    </p:spTree>
    <p:extLst>
      <p:ext uri="{BB962C8B-B14F-4D97-AF65-F5344CB8AC3E}">
        <p14:creationId xmlns:p14="http://schemas.microsoft.com/office/powerpoint/2010/main" val="428254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F8AB8-0B08-C5A9-67E7-6B89BA7BF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Sara a fini sa banane.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BB275CF3-045C-71DC-853C-D46C6112C9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7939" r="-17939"/>
          <a:stretch/>
        </p:blipFill>
        <p:spPr/>
      </p:pic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F3174B1F-8765-F043-D02B-9FADA20581C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-61647" t="2585" r="-61647"/>
          <a:stretch/>
        </p:blipFill>
        <p:spPr>
          <a:xfrm>
            <a:off x="6265864" y="2514179"/>
            <a:ext cx="4630738" cy="3554413"/>
          </a:xfrm>
        </p:spPr>
      </p:pic>
    </p:spTree>
    <p:extLst>
      <p:ext uri="{BB962C8B-B14F-4D97-AF65-F5344CB8AC3E}">
        <p14:creationId xmlns:p14="http://schemas.microsoft.com/office/powerpoint/2010/main" val="2387999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6019C-8B19-A266-6C73-42CCBB03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Maman a sali sa robe.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A3A17888-6558-58B5-129F-E45D9F49A4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5141" r="-15141"/>
          <a:stretch/>
        </p:blipFill>
        <p:spPr>
          <a:xfrm>
            <a:off x="3780631" y="2547980"/>
            <a:ext cx="4630738" cy="3554413"/>
          </a:xfrm>
        </p:spPr>
      </p:pic>
    </p:spTree>
    <p:extLst>
      <p:ext uri="{BB962C8B-B14F-4D97-AF65-F5344CB8AC3E}">
        <p14:creationId xmlns:p14="http://schemas.microsoft.com/office/powerpoint/2010/main" val="65806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EDFED5-B705-1316-7C91-14C9B089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Léo fera </a:t>
            </a:r>
            <a:r>
              <a:rPr lang="fr-FR"/>
              <a:t>du judo </a:t>
            </a:r>
            <a:r>
              <a:rPr lang="fr-FR" dirty="0"/>
              <a:t>samedi.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6DC5F37B-6B15-B977-E32B-850702CFC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44" r="1144"/>
          <a:stretch>
            <a:fillRect/>
          </a:stretch>
        </p:blipFill>
        <p:spPr/>
      </p:pic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id="{E9022AD4-5A51-FC95-D901-3611530B3F8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144" r="1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5788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37</Words>
  <Application>Microsoft Office PowerPoint</Application>
  <PresentationFormat>Grand écran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Andika Basic</vt:lpstr>
      <vt:lpstr>Arial</vt:lpstr>
      <vt:lpstr>Garamond</vt:lpstr>
      <vt:lpstr>Organique</vt:lpstr>
      <vt:lpstr>lire et comprendre une phrase simple</vt:lpstr>
      <vt:lpstr>Lola a une jupe rose.</vt:lpstr>
      <vt:lpstr>Papa adore le café.</vt:lpstr>
      <vt:lpstr>Sara a fini sa banane.</vt:lpstr>
      <vt:lpstr>Maman a sali sa robe.</vt:lpstr>
      <vt:lpstr>Léo fera du judo samedi.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lire et comprendre une phrase simple</dc:title>
  <dc:creator>Karine Brossois</dc:creator>
  <cp:lastModifiedBy>Karine Brossois</cp:lastModifiedBy>
  <cp:revision>2</cp:revision>
  <dcterms:created xsi:type="dcterms:W3CDTF">2023-09-05T09:18:49Z</dcterms:created>
  <dcterms:modified xsi:type="dcterms:W3CDTF">2023-09-07T07:27:57Z</dcterms:modified>
</cp:coreProperties>
</file>