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58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5610"/>
            <a:ext cx="9601196" cy="3096880"/>
          </a:xfrm>
        </p:spPr>
        <p:txBody>
          <a:bodyPr>
            <a:normAutofit/>
          </a:bodyPr>
          <a:lstStyle>
            <a:lvl1pPr>
              <a:defRPr sz="18000" spc="800" baseline="0">
                <a:latin typeface="Andika Basic" panose="02000000000000000000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5402" y="377581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C1345BB-F03C-0EB7-B114-06A74E452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3827463"/>
            <a:ext cx="4630947" cy="2443162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b="0" i="0"/>
            </a:lvl1pPr>
          </a:lstStyle>
          <a:p>
            <a:endParaRPr lang="fr-FR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7B119239-7805-D139-C378-62BCF3181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655" y="3827463"/>
            <a:ext cx="4630947" cy="2443162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b="0" i="0"/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078BE-A584-8769-1D2E-EF49C126B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lire et comprendre un mot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9EA753-343E-6039-3671-4019E6F82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simples</a:t>
            </a:r>
          </a:p>
        </p:txBody>
      </p:sp>
    </p:spTree>
    <p:extLst>
      <p:ext uri="{BB962C8B-B14F-4D97-AF65-F5344CB8AC3E}">
        <p14:creationId xmlns:p14="http://schemas.microsoft.com/office/powerpoint/2010/main" val="335382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354B5-CF30-EF8A-715B-4292A6FE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tomate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624258F-2A2D-3ACA-BDB2-C9599E83B6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FBEEBD4-806E-3C3B-898D-E7F2221C59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5155" r="-45155"/>
          <a:stretch/>
        </p:blipFill>
        <p:spPr/>
      </p:pic>
    </p:spTree>
    <p:extLst>
      <p:ext uri="{BB962C8B-B14F-4D97-AF65-F5344CB8AC3E}">
        <p14:creationId xmlns:p14="http://schemas.microsoft.com/office/powerpoint/2010/main" val="419002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1751E-D21B-9F35-96EB-0BFEC042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banane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5EACCE6-57DE-30FA-7D44-CEA49AE36A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BE57713-B1A6-574D-07AF-194E5A99C3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41" r="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389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FCFBB-C74A-0B9F-58B4-1656B54B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dame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BB0C54D-827E-8A68-D667-F8AB618CB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97007" r="-97007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62B06B6-1BFE-1FE6-12AA-E6861ED23B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139072" r="-139072"/>
          <a:stretch/>
        </p:blipFill>
        <p:spPr/>
      </p:pic>
    </p:spTree>
    <p:extLst>
      <p:ext uri="{BB962C8B-B14F-4D97-AF65-F5344CB8AC3E}">
        <p14:creationId xmlns:p14="http://schemas.microsoft.com/office/powerpoint/2010/main" val="5343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576E0-3CFB-916F-4C4C-FA03E412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lama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D2C1412-5D0D-A4F8-0150-164CB7322B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4375" r="-74375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9BAEA30B-FE29-A405-FFAB-12EBBCB5A5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56728" r="-56728"/>
          <a:stretch/>
        </p:blipFill>
        <p:spPr/>
      </p:pic>
    </p:spTree>
    <p:extLst>
      <p:ext uri="{BB962C8B-B14F-4D97-AF65-F5344CB8AC3E}">
        <p14:creationId xmlns:p14="http://schemas.microsoft.com/office/powerpoint/2010/main" val="155216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53251-57F3-D4ED-1C75-C9BF77E5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vélo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17F37C-4514-8748-83C8-220BAA12EE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C1DF32F-4357-2CF4-445B-15CAB7246B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101204" r="-101204"/>
          <a:stretch/>
        </p:blipFill>
        <p:spPr/>
      </p:pic>
    </p:spTree>
    <p:extLst>
      <p:ext uri="{BB962C8B-B14F-4D97-AF65-F5344CB8AC3E}">
        <p14:creationId xmlns:p14="http://schemas.microsoft.com/office/powerpoint/2010/main" val="360781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51977-1398-6CA0-AC93-2F95239D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D317907-770A-4C8B-98F3-76BE94B296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5316" r="-75316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8EF7985-FE93-7C14-3A9F-BA9CF84207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4774" r="-44774"/>
          <a:stretch/>
        </p:blipFill>
        <p:spPr/>
      </p:pic>
    </p:spTree>
    <p:extLst>
      <p:ext uri="{BB962C8B-B14F-4D97-AF65-F5344CB8AC3E}">
        <p14:creationId xmlns:p14="http://schemas.microsoft.com/office/powerpoint/2010/main" val="91031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AA6E3-3E5A-497C-52BA-75388B61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5DF09EF-F580-FF3C-61D9-0723D51A9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1172" r="-21172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7D0A867-F78E-F21D-936F-59E8DFBBBC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76365" r="-76365"/>
          <a:stretch/>
        </p:blipFill>
        <p:spPr/>
      </p:pic>
    </p:spTree>
    <p:extLst>
      <p:ext uri="{BB962C8B-B14F-4D97-AF65-F5344CB8AC3E}">
        <p14:creationId xmlns:p14="http://schemas.microsoft.com/office/powerpoint/2010/main" val="381767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7C01E-393D-C497-C2CB-5149308D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pirate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5396F716-E6CC-FF82-4050-5F0539D4F5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55303" r="-55303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AECDD514-8063-B4AC-CC24-168052F33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93143" r="-93143"/>
          <a:stretch/>
        </p:blipFill>
        <p:spPr/>
      </p:pic>
    </p:spTree>
    <p:extLst>
      <p:ext uri="{BB962C8B-B14F-4D97-AF65-F5344CB8AC3E}">
        <p14:creationId xmlns:p14="http://schemas.microsoft.com/office/powerpoint/2010/main" val="85353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8DC4B-3A05-C4C8-99E0-53A4D40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domino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031F9EE-00A1-BCC0-A867-B744E409B9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4774" r="-44774"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71A243F-7048-5D8A-7086-C4E6D075E6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9202" b="9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546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752C4-A9FD-7464-C6CF-41209E44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lavabo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2E3D26B-34F9-79EF-FACA-AEB9CD1EF0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5698" r="-25698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48DCC1D-FED8-5223-1920-39C1918022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2623" r="-82623"/>
          <a:stretch/>
        </p:blipFill>
        <p:spPr/>
      </p:pic>
    </p:spTree>
    <p:extLst>
      <p:ext uri="{BB962C8B-B14F-4D97-AF65-F5344CB8AC3E}">
        <p14:creationId xmlns:p14="http://schemas.microsoft.com/office/powerpoint/2010/main" val="3957843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17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Andika Basic</vt:lpstr>
      <vt:lpstr>Arial</vt:lpstr>
      <vt:lpstr>Garamond</vt:lpstr>
      <vt:lpstr>Organique</vt:lpstr>
      <vt:lpstr>lire et comprendre un mot</vt:lpstr>
      <vt:lpstr>dame</vt:lpstr>
      <vt:lpstr>lama</vt:lpstr>
      <vt:lpstr>vélo</vt:lpstr>
      <vt:lpstr>lune</vt:lpstr>
      <vt:lpstr>moto</vt:lpstr>
      <vt:lpstr>pirate</vt:lpstr>
      <vt:lpstr>domino</vt:lpstr>
      <vt:lpstr>lavabo</vt:lpstr>
      <vt:lpstr>tomate</vt:lpstr>
      <vt:lpstr>banane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comprendre un mot</dc:title>
  <dc:creator>Karine Brossois</dc:creator>
  <cp:lastModifiedBy>Karine Brossois</cp:lastModifiedBy>
  <cp:revision>4</cp:revision>
  <dcterms:created xsi:type="dcterms:W3CDTF">2023-09-07T07:28:16Z</dcterms:created>
  <dcterms:modified xsi:type="dcterms:W3CDTF">2023-09-07T08:04:53Z</dcterms:modified>
</cp:coreProperties>
</file>