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3" r:id="rId7"/>
    <p:sldId id="258" r:id="rId8"/>
    <p:sldId id="260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5610"/>
            <a:ext cx="9601196" cy="3096880"/>
          </a:xfrm>
        </p:spPr>
        <p:txBody>
          <a:bodyPr>
            <a:normAutofit/>
          </a:bodyPr>
          <a:lstStyle>
            <a:lvl1pPr>
              <a:defRPr sz="18000" spc="800" baseline="0">
                <a:latin typeface="Andika Basic" panose="02000000000000000000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5402" y="377581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C1345BB-F03C-0EB7-B114-06A74E452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5400" y="3827463"/>
            <a:ext cx="4630947" cy="2443162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b="0" i="0"/>
            </a:lvl1pPr>
          </a:lstStyle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7B119239-7805-D139-C378-62BCF3181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5655" y="3827463"/>
            <a:ext cx="4630947" cy="2443162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b="0" i="0"/>
            </a:lvl1pPr>
          </a:lstStyle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078BE-A584-8769-1D2E-EF49C126B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lire et comprendre un mot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9EA753-343E-6039-3671-4019E6F82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graphèmes simples</a:t>
            </a:r>
          </a:p>
        </p:txBody>
      </p:sp>
    </p:spTree>
    <p:extLst>
      <p:ext uri="{BB962C8B-B14F-4D97-AF65-F5344CB8AC3E}">
        <p14:creationId xmlns:p14="http://schemas.microsoft.com/office/powerpoint/2010/main" val="335382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354B5-CF30-EF8A-715B-4292A6FE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tomate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624258F-2A2D-3ACA-BDB2-C9599E83B6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FBEEBD4-806E-3C3B-898D-E7F2221C59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45155" r="-45155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CEC199D-B061-D2E7-6B4A-5DD9DF715325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to</a:t>
            </a:r>
            <a:r>
              <a:rPr lang="fr-FR" dirty="0"/>
              <a:t>mate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E1CD43D-8B01-C313-E575-DC8DC4A1676F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to</a:t>
            </a:r>
            <a:r>
              <a:rPr lang="fr-FR" dirty="0">
                <a:solidFill>
                  <a:srgbClr val="FF0000"/>
                </a:solidFill>
              </a:rPr>
              <a:t>ma</a:t>
            </a:r>
            <a:r>
              <a:rPr lang="fr-FR" dirty="0"/>
              <a:t>te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FDF1EF3-2CB5-887F-742A-F81F008943E7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toma</a:t>
            </a:r>
            <a:r>
              <a:rPr lang="fr-FR" dirty="0">
                <a:solidFill>
                  <a:srgbClr val="FF0000"/>
                </a:solidFill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41900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1751E-D21B-9F35-96EB-0BFEC042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banane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5EACCE6-57DE-30FA-7D44-CEA49AE36A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BE57713-B1A6-574D-07AF-194E5A99C3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41" r="641"/>
          <a:stretch>
            <a:fillRect/>
          </a:stretch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BA2683A-FADE-9D85-6F01-FE119299166D}"/>
              </a:ext>
            </a:extLst>
          </p:cNvPr>
          <p:cNvSpPr txBox="1">
            <a:spLocks/>
          </p:cNvSpPr>
          <p:nvPr/>
        </p:nvSpPr>
        <p:spPr>
          <a:xfrm>
            <a:off x="1295402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ba</a:t>
            </a:r>
            <a:r>
              <a:rPr lang="fr-FR" dirty="0"/>
              <a:t>nane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88E83A1-BCB6-85B0-1C85-504E285B3BE7}"/>
              </a:ext>
            </a:extLst>
          </p:cNvPr>
          <p:cNvSpPr txBox="1">
            <a:spLocks/>
          </p:cNvSpPr>
          <p:nvPr/>
        </p:nvSpPr>
        <p:spPr>
          <a:xfrm>
            <a:off x="1295402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ba</a:t>
            </a:r>
            <a:r>
              <a:rPr lang="fr-FR" dirty="0">
                <a:solidFill>
                  <a:srgbClr val="FF0000"/>
                </a:solidFill>
              </a:rPr>
              <a:t>na</a:t>
            </a:r>
            <a:r>
              <a:rPr lang="fr-FR" dirty="0"/>
              <a:t>ne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154C09E-CBB8-E77C-7ADB-9C52BA290BCA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bana</a:t>
            </a:r>
            <a:r>
              <a:rPr lang="fr-FR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8838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FCFBB-C74A-0B9F-58B4-1656B54B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dame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BB0C54D-827E-8A68-D667-F8AB618CB3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97007" r="-97007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62B06B6-1BFE-1FE6-12AA-E6861ED23B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139072" r="-139072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0BF335A-CB8A-8BCA-952B-90A7DF40755A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da</a:t>
            </a:r>
            <a:r>
              <a:rPr lang="fr-FR" dirty="0"/>
              <a:t>me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0826317-5E2D-5B71-9F53-C47AEC6CA048}"/>
              </a:ext>
            </a:extLst>
          </p:cNvPr>
          <p:cNvSpPr txBox="1">
            <a:spLocks/>
          </p:cNvSpPr>
          <p:nvPr/>
        </p:nvSpPr>
        <p:spPr>
          <a:xfrm>
            <a:off x="1295398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da</a:t>
            </a:r>
            <a:r>
              <a:rPr lang="fr-FR" dirty="0">
                <a:solidFill>
                  <a:srgbClr val="FF0000"/>
                </a:solidFill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5343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576E0-3CFB-916F-4C4C-FA03E412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lama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D2C1412-5D0D-A4F8-0150-164CB7322B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4375" r="-74375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9BAEA30B-FE29-A405-FFAB-12EBBCB5A5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56728" r="-56728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6C945C13-E23B-C531-3018-039A018A8318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/>
              <a:t>ma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38F0AF4-2CA9-A2C0-49A7-4D4EBF5BAC34}"/>
              </a:ext>
            </a:extLst>
          </p:cNvPr>
          <p:cNvSpPr txBox="1">
            <a:spLocks/>
          </p:cNvSpPr>
          <p:nvPr/>
        </p:nvSpPr>
        <p:spPr>
          <a:xfrm>
            <a:off x="1295398" y="651383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la</a:t>
            </a:r>
            <a:r>
              <a:rPr lang="fr-FR" dirty="0">
                <a:solidFill>
                  <a:srgbClr val="FF0000"/>
                </a:solidFill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5521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53251-57F3-D4ED-1C75-C9BF77E5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vélo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17F37C-4514-8748-83C8-220BAA12EE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C1DF32F-4357-2CF4-445B-15CAB7246B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101204" r="-101204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F6ACFC07-D529-611C-34F6-859B0478B2FB}"/>
              </a:ext>
            </a:extLst>
          </p:cNvPr>
          <p:cNvSpPr txBox="1">
            <a:spLocks/>
          </p:cNvSpPr>
          <p:nvPr/>
        </p:nvSpPr>
        <p:spPr>
          <a:xfrm>
            <a:off x="1295402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vé</a:t>
            </a:r>
            <a:r>
              <a:rPr lang="fr-FR" dirty="0"/>
              <a:t>lo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A21974A-E608-C1E4-8D55-B5A9BD3954D5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vé</a:t>
            </a:r>
            <a:r>
              <a:rPr lang="fr-FR" dirty="0">
                <a:solidFill>
                  <a:srgbClr val="FF0000"/>
                </a:solidFill>
              </a:rPr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36078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51977-1398-6CA0-AC93-2F95239D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lune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D317907-770A-4C8B-98F3-76BE94B296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5316" r="-75316"/>
          <a:stretch/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8EF7985-FE93-7C14-3A9F-BA9CF84207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44774" r="-44774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6F4AA92-9CDC-7E01-CCB9-E6DA86BDE96A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lu</a:t>
            </a:r>
            <a:r>
              <a:rPr lang="fr-FR" dirty="0"/>
              <a:t>ne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14ED034-C5E4-2C4C-46B3-C42FAD315A0F}"/>
              </a:ext>
            </a:extLst>
          </p:cNvPr>
          <p:cNvSpPr txBox="1">
            <a:spLocks/>
          </p:cNvSpPr>
          <p:nvPr/>
        </p:nvSpPr>
        <p:spPr>
          <a:xfrm>
            <a:off x="1295398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lu</a:t>
            </a:r>
            <a:r>
              <a:rPr lang="fr-FR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9103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AA6E3-3E5A-497C-52BA-75388B61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moto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5DF09EF-F580-FF3C-61D9-0723D51A92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21172" r="-21172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7D0A867-F78E-F21D-936F-59E8DFBBBC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76365" r="-76365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0251ACA-FD43-3881-DC91-A8D50931F1F5}"/>
              </a:ext>
            </a:extLst>
          </p:cNvPr>
          <p:cNvSpPr txBox="1">
            <a:spLocks/>
          </p:cNvSpPr>
          <p:nvPr/>
        </p:nvSpPr>
        <p:spPr>
          <a:xfrm>
            <a:off x="1295402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mo</a:t>
            </a:r>
            <a:r>
              <a:rPr lang="fr-FR" dirty="0"/>
              <a:t>to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C35A3-8719-8A32-07A8-FF9FFD598978}"/>
              </a:ext>
            </a:extLst>
          </p:cNvPr>
          <p:cNvSpPr txBox="1">
            <a:spLocks/>
          </p:cNvSpPr>
          <p:nvPr/>
        </p:nvSpPr>
        <p:spPr>
          <a:xfrm>
            <a:off x="1295402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mo</a:t>
            </a:r>
            <a:r>
              <a:rPr lang="fr-FR" dirty="0">
                <a:solidFill>
                  <a:srgbClr val="FF0000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8176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7C01E-393D-C497-C2CB-5149308D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pirate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5396F716-E6CC-FF82-4050-5F0539D4F5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55303" r="-55303"/>
          <a:stretch/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AECDD514-8063-B4AC-CC24-168052F33F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93143" r="-93143"/>
          <a:stretch/>
        </p:blipFill>
        <p:spPr/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367C713-7F62-DD70-4A28-753ECD6132F4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pi</a:t>
            </a:r>
            <a:r>
              <a:rPr lang="fr-FR" dirty="0"/>
              <a:t>rate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D745559-4DEA-2E32-7D5C-C1F5E15459D3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pi</a:t>
            </a:r>
            <a:r>
              <a:rPr lang="fr-FR" dirty="0">
                <a:solidFill>
                  <a:srgbClr val="FF0000"/>
                </a:solidFill>
              </a:rPr>
              <a:t>ra</a:t>
            </a:r>
            <a:r>
              <a:rPr lang="fr-FR" dirty="0"/>
              <a:t>te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A0891AF-C46E-148F-9B9E-447F0018EADC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pira</a:t>
            </a:r>
            <a:r>
              <a:rPr lang="fr-FR" dirty="0">
                <a:solidFill>
                  <a:srgbClr val="FF0000"/>
                </a:solidFill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8535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8DC4B-3A05-C4C8-99E0-53A4D40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domino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031F9EE-00A1-BCC0-A867-B744E409B9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71A243F-7048-5D8A-7086-C4E6D075E6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9202" b="9202"/>
          <a:stretch>
            <a:fillRect/>
          </a:stretch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1BCBEB4-D94F-EE23-C230-FBC7A1AD0F2F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do</a:t>
            </a:r>
            <a:r>
              <a:rPr lang="fr-FR" dirty="0"/>
              <a:t>mino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820CF95-03F5-FB27-5E84-9DA753D5DEC5}"/>
              </a:ext>
            </a:extLst>
          </p:cNvPr>
          <p:cNvSpPr txBox="1">
            <a:spLocks/>
          </p:cNvSpPr>
          <p:nvPr/>
        </p:nvSpPr>
        <p:spPr>
          <a:xfrm>
            <a:off x="1295398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do</a:t>
            </a:r>
            <a:r>
              <a:rPr lang="fr-FR" dirty="0">
                <a:solidFill>
                  <a:srgbClr val="FF0000"/>
                </a:solidFill>
              </a:rPr>
              <a:t>mi</a:t>
            </a:r>
            <a:r>
              <a:rPr lang="fr-FR" dirty="0"/>
              <a:t>no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D945798-BC68-5071-EDDD-136F0F8B6DA0}"/>
              </a:ext>
            </a:extLst>
          </p:cNvPr>
          <p:cNvSpPr txBox="1">
            <a:spLocks/>
          </p:cNvSpPr>
          <p:nvPr/>
        </p:nvSpPr>
        <p:spPr>
          <a:xfrm>
            <a:off x="1295398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domi</a:t>
            </a:r>
            <a:r>
              <a:rPr lang="fr-FR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6454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752C4-A9FD-7464-C6CF-41209E44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lavabo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42E3D26B-34F9-79EF-FACA-AEB9CD1EF0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25698" r="-25698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48DCC1D-FED8-5223-1920-39C1918022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82623" r="-82623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8A637E0-37FC-B004-210A-3D3E2446D947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/>
              <a:t>vabo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A1CD490-3624-5AEF-42AD-527D819A69C8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la</a:t>
            </a:r>
            <a:r>
              <a:rPr lang="fr-FR" dirty="0">
                <a:solidFill>
                  <a:srgbClr val="FF0000"/>
                </a:solidFill>
              </a:rPr>
              <a:t>va</a:t>
            </a:r>
            <a:r>
              <a:rPr lang="fr-FR" dirty="0"/>
              <a:t>bo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3F47FEE-C87A-59B9-2D9D-4D2772450D7F}"/>
              </a:ext>
            </a:extLst>
          </p:cNvPr>
          <p:cNvSpPr txBox="1">
            <a:spLocks/>
          </p:cNvSpPr>
          <p:nvPr/>
        </p:nvSpPr>
        <p:spPr>
          <a:xfrm>
            <a:off x="1295400" y="655610"/>
            <a:ext cx="9601196" cy="30968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000" kern="1200" cap="none" spc="800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lava</a:t>
            </a:r>
            <a:r>
              <a:rPr lang="fr-FR" dirty="0">
                <a:solidFill>
                  <a:srgbClr val="FF0000"/>
                </a:solidFill>
              </a:rPr>
              <a:t>bo</a:t>
            </a:r>
          </a:p>
        </p:txBody>
      </p:sp>
    </p:spTree>
    <p:extLst>
      <p:ext uri="{BB962C8B-B14F-4D97-AF65-F5344CB8AC3E}">
        <p14:creationId xmlns:p14="http://schemas.microsoft.com/office/powerpoint/2010/main" val="39578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42</Words>
  <Application>Microsoft Office PowerPoint</Application>
  <PresentationFormat>Grand écran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Andika Basic</vt:lpstr>
      <vt:lpstr>Arial</vt:lpstr>
      <vt:lpstr>Garamond</vt:lpstr>
      <vt:lpstr>Organique</vt:lpstr>
      <vt:lpstr>lire et comprendre un mot</vt:lpstr>
      <vt:lpstr>dame</vt:lpstr>
      <vt:lpstr>lama</vt:lpstr>
      <vt:lpstr>vélo</vt:lpstr>
      <vt:lpstr>lune</vt:lpstr>
      <vt:lpstr>moto</vt:lpstr>
      <vt:lpstr>pirate</vt:lpstr>
      <vt:lpstr>domino</vt:lpstr>
      <vt:lpstr>lavabo</vt:lpstr>
      <vt:lpstr>tomate</vt:lpstr>
      <vt:lpstr>banane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et comprendre un mot</dc:title>
  <dc:creator>Karine Brossois</dc:creator>
  <cp:lastModifiedBy>Karine Brossois</cp:lastModifiedBy>
  <cp:revision>5</cp:revision>
  <dcterms:created xsi:type="dcterms:W3CDTF">2023-09-07T07:28:16Z</dcterms:created>
  <dcterms:modified xsi:type="dcterms:W3CDTF">2023-09-07T08:13:09Z</dcterms:modified>
</cp:coreProperties>
</file>