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602BC-1D9C-1D82-9318-BFF550392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connaissances graphophonétiques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AA3B84-7573-495F-48A6-75645CCA4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graphèmes simples</a:t>
            </a:r>
          </a:p>
        </p:txBody>
      </p:sp>
    </p:spTree>
    <p:extLst>
      <p:ext uri="{BB962C8B-B14F-4D97-AF65-F5344CB8AC3E}">
        <p14:creationId xmlns:p14="http://schemas.microsoft.com/office/powerpoint/2010/main" val="33077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 err="1">
                <a:latin typeface="Andika Basic" panose="02000000000000000000" pitchFamily="2" charset="0"/>
              </a:rPr>
              <a:t>zé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5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 err="1">
                <a:latin typeface="Andika Basic" panose="02000000000000000000" pitchFamily="2" charset="0"/>
              </a:rPr>
              <a:t>pa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ti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co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7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bu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de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0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 err="1">
                <a:latin typeface="Andika Basic" panose="02000000000000000000" pitchFamily="2" charset="0"/>
              </a:rPr>
              <a:t>ga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5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D9565-B7A3-2DC9-4559-3134F5BE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8310"/>
            <a:ext cx="9601196" cy="1793964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BILAN</a:t>
            </a:r>
            <a:r>
              <a:rPr lang="fr-FR" sz="3600" dirty="0"/>
              <a:t> : CONNAISSANCE DES </a:t>
            </a:r>
            <a:br>
              <a:rPr lang="fr-FR" sz="3600" dirty="0"/>
            </a:br>
            <a:r>
              <a:rPr lang="fr-FR" sz="3600" dirty="0"/>
              <a:t>GRAPHÈMES SIMPLES</a:t>
            </a:r>
            <a:br>
              <a:rPr lang="fr-FR" dirty="0"/>
            </a:br>
            <a:r>
              <a:rPr lang="fr-FR" dirty="0"/>
              <a:t>prénom : </a:t>
            </a:r>
            <a:r>
              <a:rPr lang="fr-FR" sz="1000" dirty="0"/>
              <a:t>………………………………………………………………………………….……….</a:t>
            </a: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9B52DF-2CEE-4DE7-1635-86DACF12B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855228"/>
              </p:ext>
            </p:extLst>
          </p:nvPr>
        </p:nvGraphicFramePr>
        <p:xfrm>
          <a:off x="1295398" y="2523744"/>
          <a:ext cx="9601200" cy="36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35560878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42385079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0657994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2431889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37431804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63259115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11505439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193716009"/>
                    </a:ext>
                  </a:extLst>
                </a:gridCol>
              </a:tblGrid>
              <a:tr h="909000"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07838"/>
                  </a:ext>
                </a:extLst>
              </a:tr>
              <a:tr h="909000"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78804"/>
                  </a:ext>
                </a:extLst>
              </a:tr>
              <a:tr h="909000"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7401"/>
                  </a:ext>
                </a:extLst>
              </a:tr>
              <a:tr h="909000">
                <a:tc gridSpan="8"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Remarques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latin typeface="Andika Basic" panose="02000000000000000000" pitchFamily="2" charset="0"/>
                        </a:rPr>
                        <a:t>, confusions :</a:t>
                      </a:r>
                      <a:endParaRPr lang="fr-FR" sz="2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000" dirty="0">
                        <a:solidFill>
                          <a:schemeClr val="tx1"/>
                        </a:solidFill>
                        <a:latin typeface="Andika Basic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0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3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la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fi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 err="1">
                <a:latin typeface="Andika Basic" panose="02000000000000000000" pitchFamily="2" charset="0"/>
              </a:rPr>
              <a:t>sy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8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mo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9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ru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2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ne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1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>
                <a:latin typeface="Andika Basic" panose="02000000000000000000" pitchFamily="2" charset="0"/>
              </a:rPr>
              <a:t>va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2070848" y="753036"/>
            <a:ext cx="83237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400" dirty="0" err="1">
                <a:latin typeface="Andika Basic" panose="02000000000000000000" pitchFamily="2" charset="0"/>
              </a:rPr>
              <a:t>jo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39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57</Words>
  <Application>Microsoft Office PowerPoint</Application>
  <PresentationFormat>Grand écran</PresentationFormat>
  <Paragraphs>41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Andika Basic</vt:lpstr>
      <vt:lpstr>Arial</vt:lpstr>
      <vt:lpstr>Garamond</vt:lpstr>
      <vt:lpstr>Organique</vt:lpstr>
      <vt:lpstr>les connaissances graphophonétiques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: CONNAISSANCE DES  GRAPHÈMES SIMPLES prénom : ………………………………………………………………………………….……….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Brossois</dc:creator>
  <cp:lastModifiedBy>Karine Brossois</cp:lastModifiedBy>
  <cp:revision>5</cp:revision>
  <dcterms:created xsi:type="dcterms:W3CDTF">2023-03-27T06:37:34Z</dcterms:created>
  <dcterms:modified xsi:type="dcterms:W3CDTF">2023-07-22T11:20:00Z</dcterms:modified>
</cp:coreProperties>
</file>