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4"/>
  </p:sldMasterIdLst>
  <p:notesMasterIdLst>
    <p:notesMasterId r:id="rId27"/>
  </p:notesMasterIdLst>
  <p:handoutMasterIdLst>
    <p:handoutMasterId r:id="rId28"/>
  </p:handoutMasterIdLst>
  <p:sldIdLst>
    <p:sldId id="1864" r:id="rId5"/>
    <p:sldId id="1865" r:id="rId6"/>
    <p:sldId id="1866" r:id="rId7"/>
    <p:sldId id="1867" r:id="rId8"/>
    <p:sldId id="1868" r:id="rId9"/>
    <p:sldId id="1869" r:id="rId10"/>
    <p:sldId id="1870" r:id="rId11"/>
    <p:sldId id="1871" r:id="rId12"/>
    <p:sldId id="1872" r:id="rId13"/>
    <p:sldId id="1873" r:id="rId14"/>
    <p:sldId id="1874" r:id="rId15"/>
    <p:sldId id="1875" r:id="rId16"/>
    <p:sldId id="1876" r:id="rId17"/>
    <p:sldId id="1877" r:id="rId18"/>
    <p:sldId id="1878" r:id="rId19"/>
    <p:sldId id="1879" r:id="rId20"/>
    <p:sldId id="1880" r:id="rId21"/>
    <p:sldId id="1881" r:id="rId22"/>
    <p:sldId id="1882" r:id="rId23"/>
    <p:sldId id="1883" r:id="rId24"/>
    <p:sldId id="1884" r:id="rId25"/>
    <p:sldId id="1885" r:id="rId26"/>
  </p:sldIdLst>
  <p:sldSz cx="12192000" cy="6858000"/>
  <p:notesSz cx="6858000" cy="9144000"/>
  <p:defaultTextStyle>
    <a:defPPr rtl="0"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80" userDrawn="1">
          <p15:clr>
            <a:srgbClr val="A4A3A4"/>
          </p15:clr>
        </p15:guide>
        <p15:guide id="3" pos="7200" userDrawn="1">
          <p15:clr>
            <a:srgbClr val="A4A3A4"/>
          </p15:clr>
        </p15:guide>
        <p15:guide id="4" pos="4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4387"/>
    <a:srgbClr val="FF2625"/>
    <a:srgbClr val="007788"/>
    <a:srgbClr val="297C2A"/>
    <a:srgbClr val="F69000"/>
    <a:srgbClr val="01C2D1"/>
    <a:srgbClr val="D6D734"/>
    <a:srgbClr val="005C68"/>
    <a:srgbClr val="3B2E58"/>
    <a:srgbClr val="6B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3"/>
  </p:normalViewPr>
  <p:slideViewPr>
    <p:cSldViewPr snapToGrid="0">
      <p:cViewPr varScale="1">
        <p:scale>
          <a:sx n="71" d="100"/>
          <a:sy n="71" d="100"/>
        </p:scale>
        <p:origin x="138" y="78"/>
      </p:cViewPr>
      <p:guideLst>
        <p:guide orient="horz" pos="2160"/>
        <p:guide pos="480"/>
        <p:guide pos="7200"/>
        <p:guide pos="4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e Brossois" userId="f4813e1cde961e9d" providerId="LiveId" clId="{65E8DE36-6766-4477-AD1C-64D195C7DC13}"/>
    <pc:docChg chg="undo custSel addSld modSld modMainMaster">
      <pc:chgData name="Karine Brossois" userId="f4813e1cde961e9d" providerId="LiveId" clId="{65E8DE36-6766-4477-AD1C-64D195C7DC13}" dt="2023-03-27T12:17:45.942" v="796"/>
      <pc:docMkLst>
        <pc:docMk/>
      </pc:docMkLst>
      <pc:sldChg chg="addSp delSp modSp new mod modTransition modAnim">
        <pc:chgData name="Karine Brossois" userId="f4813e1cde961e9d" providerId="LiveId" clId="{65E8DE36-6766-4477-AD1C-64D195C7DC13}" dt="2023-03-27T12:17:45.942" v="796"/>
        <pc:sldMkLst>
          <pc:docMk/>
          <pc:sldMk cId="1219848205" sldId="1865"/>
        </pc:sldMkLst>
        <pc:spChg chg="del">
          <ac:chgData name="Karine Brossois" userId="f4813e1cde961e9d" providerId="LiveId" clId="{65E8DE36-6766-4477-AD1C-64D195C7DC13}" dt="2023-03-27T11:23:13.457" v="1" actId="931"/>
          <ac:spMkLst>
            <pc:docMk/>
            <pc:sldMk cId="1219848205" sldId="1865"/>
            <ac:spMk id="2" creationId="{ACE4D5CA-0C30-5EA8-92C1-BC9C34583B4E}"/>
          </ac:spMkLst>
        </pc:spChg>
        <pc:spChg chg="mod">
          <ac:chgData name="Karine Brossois" userId="f4813e1cde961e9d" providerId="LiveId" clId="{65E8DE36-6766-4477-AD1C-64D195C7DC13}" dt="2023-03-27T11:30:32.344" v="41" actId="20577"/>
          <ac:spMkLst>
            <pc:docMk/>
            <pc:sldMk cId="1219848205" sldId="1865"/>
            <ac:spMk id="3" creationId="{73666CFA-3EBD-E8A7-1DE7-577A18C88623}"/>
          </ac:spMkLst>
        </pc:spChg>
        <pc:spChg chg="mod">
          <ac:chgData name="Karine Brossois" userId="f4813e1cde961e9d" providerId="LiveId" clId="{65E8DE36-6766-4477-AD1C-64D195C7DC13}" dt="2023-03-27T11:30:17.200" v="22" actId="20577"/>
          <ac:spMkLst>
            <pc:docMk/>
            <pc:sldMk cId="1219848205" sldId="1865"/>
            <ac:spMk id="4" creationId="{BCD352E0-7CB4-94FB-C7DF-E6C5184CAF88}"/>
          </ac:spMkLst>
        </pc:spChg>
        <pc:spChg chg="mod">
          <ac:chgData name="Karine Brossois" userId="f4813e1cde961e9d" providerId="LiveId" clId="{65E8DE36-6766-4477-AD1C-64D195C7DC13}" dt="2023-03-27T11:30:27.421" v="31" actId="20577"/>
          <ac:spMkLst>
            <pc:docMk/>
            <pc:sldMk cId="1219848205" sldId="1865"/>
            <ac:spMk id="5" creationId="{3B1ECE69-586A-82F2-B2FC-6FF0B17D7215}"/>
          </ac:spMkLst>
        </pc:spChg>
        <pc:spChg chg="add del mod">
          <ac:chgData name="Karine Brossois" userId="f4813e1cde961e9d" providerId="LiveId" clId="{65E8DE36-6766-4477-AD1C-64D195C7DC13}" dt="2023-03-27T11:30:08.034" v="9" actId="931"/>
          <ac:spMkLst>
            <pc:docMk/>
            <pc:sldMk cId="1219848205" sldId="1865"/>
            <ac:spMk id="9" creationId="{195B29EB-0455-9094-175A-6D98AA77AF25}"/>
          </ac:spMkLst>
        </pc:spChg>
        <pc:picChg chg="add del mod modCrop">
          <ac:chgData name="Karine Brossois" userId="f4813e1cde961e9d" providerId="LiveId" clId="{65E8DE36-6766-4477-AD1C-64D195C7DC13}" dt="2023-03-27T11:23:32.983" v="8" actId="478"/>
          <ac:picMkLst>
            <pc:docMk/>
            <pc:sldMk cId="1219848205" sldId="1865"/>
            <ac:picMk id="7" creationId="{D49A6406-AB05-CAC7-8408-45F07419FDAE}"/>
          </ac:picMkLst>
        </pc:picChg>
        <pc:picChg chg="add mod">
          <ac:chgData name="Karine Brossois" userId="f4813e1cde961e9d" providerId="LiveId" clId="{65E8DE36-6766-4477-AD1C-64D195C7DC13}" dt="2023-03-27T11:30:08.034" v="9" actId="931"/>
          <ac:picMkLst>
            <pc:docMk/>
            <pc:sldMk cId="1219848205" sldId="1865"/>
            <ac:picMk id="11" creationId="{7F62250D-23B6-DACA-25CB-3C7F15396617}"/>
          </ac:picMkLst>
        </pc:picChg>
      </pc:sldChg>
      <pc:sldChg chg="addSp delSp modSp new mod modTransition modAnim">
        <pc:chgData name="Karine Brossois" userId="f4813e1cde961e9d" providerId="LiveId" clId="{65E8DE36-6766-4477-AD1C-64D195C7DC13}" dt="2023-03-27T12:17:45.942" v="796"/>
        <pc:sldMkLst>
          <pc:docMk/>
          <pc:sldMk cId="3245990374" sldId="1866"/>
        </pc:sldMkLst>
        <pc:spChg chg="del">
          <ac:chgData name="Karine Brossois" userId="f4813e1cde961e9d" providerId="LiveId" clId="{65E8DE36-6766-4477-AD1C-64D195C7DC13}" dt="2023-03-27T11:30:39.475" v="43" actId="931"/>
          <ac:spMkLst>
            <pc:docMk/>
            <pc:sldMk cId="3245990374" sldId="1866"/>
            <ac:spMk id="2" creationId="{CB5A20B9-B620-9A0F-C444-CA7DBBB33708}"/>
          </ac:spMkLst>
        </pc:spChg>
        <pc:spChg chg="mod">
          <ac:chgData name="Karine Brossois" userId="f4813e1cde961e9d" providerId="LiveId" clId="{65E8DE36-6766-4477-AD1C-64D195C7DC13}" dt="2023-03-27T11:30:48.193" v="53" actId="20577"/>
          <ac:spMkLst>
            <pc:docMk/>
            <pc:sldMk cId="3245990374" sldId="1866"/>
            <ac:spMk id="3" creationId="{F1E33728-823B-8F90-D810-72156F815EAC}"/>
          </ac:spMkLst>
        </pc:spChg>
        <pc:spChg chg="mod">
          <ac:chgData name="Karine Brossois" userId="f4813e1cde961e9d" providerId="LiveId" clId="{65E8DE36-6766-4477-AD1C-64D195C7DC13}" dt="2023-03-27T11:30:58.212" v="63" actId="20577"/>
          <ac:spMkLst>
            <pc:docMk/>
            <pc:sldMk cId="3245990374" sldId="1866"/>
            <ac:spMk id="4" creationId="{318E6E14-8ADE-AA59-E0F2-D22C54F38831}"/>
          </ac:spMkLst>
        </pc:spChg>
        <pc:spChg chg="mod">
          <ac:chgData name="Karine Brossois" userId="f4813e1cde961e9d" providerId="LiveId" clId="{65E8DE36-6766-4477-AD1C-64D195C7DC13}" dt="2023-03-27T11:31:02.471" v="73" actId="20577"/>
          <ac:spMkLst>
            <pc:docMk/>
            <pc:sldMk cId="3245990374" sldId="1866"/>
            <ac:spMk id="5" creationId="{673E8585-5754-80D8-1DE1-01A3068C2291}"/>
          </ac:spMkLst>
        </pc:spChg>
        <pc:picChg chg="add mod">
          <ac:chgData name="Karine Brossois" userId="f4813e1cde961e9d" providerId="LiveId" clId="{65E8DE36-6766-4477-AD1C-64D195C7DC13}" dt="2023-03-27T11:30:39.475" v="43" actId="931"/>
          <ac:picMkLst>
            <pc:docMk/>
            <pc:sldMk cId="3245990374" sldId="1866"/>
            <ac:picMk id="7" creationId="{85B8C5BC-0680-DB0E-6F35-4F0F735EDB36}"/>
          </ac:picMkLst>
        </pc:picChg>
      </pc:sldChg>
      <pc:sldChg chg="addSp delSp modSp new mod modTransition modAnim">
        <pc:chgData name="Karine Brossois" userId="f4813e1cde961e9d" providerId="LiveId" clId="{65E8DE36-6766-4477-AD1C-64D195C7DC13}" dt="2023-03-27T12:17:45.942" v="796"/>
        <pc:sldMkLst>
          <pc:docMk/>
          <pc:sldMk cId="1757006918" sldId="1867"/>
        </pc:sldMkLst>
        <pc:spChg chg="del">
          <ac:chgData name="Karine Brossois" userId="f4813e1cde961e9d" providerId="LiveId" clId="{65E8DE36-6766-4477-AD1C-64D195C7DC13}" dt="2023-03-27T11:31:09.077" v="75" actId="931"/>
          <ac:spMkLst>
            <pc:docMk/>
            <pc:sldMk cId="1757006918" sldId="1867"/>
            <ac:spMk id="2" creationId="{214CBCD0-F110-BD0B-F784-772668AC385D}"/>
          </ac:spMkLst>
        </pc:spChg>
        <pc:spChg chg="mod">
          <ac:chgData name="Karine Brossois" userId="f4813e1cde961e9d" providerId="LiveId" clId="{65E8DE36-6766-4477-AD1C-64D195C7DC13}" dt="2023-03-27T11:31:16.715" v="83" actId="20577"/>
          <ac:spMkLst>
            <pc:docMk/>
            <pc:sldMk cId="1757006918" sldId="1867"/>
            <ac:spMk id="3" creationId="{BEA8F9F7-A7C5-0FF1-FBA3-87C1DE8B04F6}"/>
          </ac:spMkLst>
        </pc:spChg>
        <pc:spChg chg="mod">
          <ac:chgData name="Karine Brossois" userId="f4813e1cde961e9d" providerId="LiveId" clId="{65E8DE36-6766-4477-AD1C-64D195C7DC13}" dt="2023-03-27T11:31:22.116" v="92" actId="20577"/>
          <ac:spMkLst>
            <pc:docMk/>
            <pc:sldMk cId="1757006918" sldId="1867"/>
            <ac:spMk id="4" creationId="{C55DDA98-E4AF-A7CB-64F4-DA31B4315D2A}"/>
          </ac:spMkLst>
        </pc:spChg>
        <pc:spChg chg="mod">
          <ac:chgData name="Karine Brossois" userId="f4813e1cde961e9d" providerId="LiveId" clId="{65E8DE36-6766-4477-AD1C-64D195C7DC13}" dt="2023-03-27T11:31:30.808" v="103" actId="20577"/>
          <ac:spMkLst>
            <pc:docMk/>
            <pc:sldMk cId="1757006918" sldId="1867"/>
            <ac:spMk id="5" creationId="{70728D3F-5EAF-B008-2FAF-B3191547FB6F}"/>
          </ac:spMkLst>
        </pc:spChg>
        <pc:picChg chg="add mod">
          <ac:chgData name="Karine Brossois" userId="f4813e1cde961e9d" providerId="LiveId" clId="{65E8DE36-6766-4477-AD1C-64D195C7DC13}" dt="2023-03-27T11:31:13.744" v="76"/>
          <ac:picMkLst>
            <pc:docMk/>
            <pc:sldMk cId="1757006918" sldId="1867"/>
            <ac:picMk id="7" creationId="{C0643120-535C-8B07-A7E3-A955342C0817}"/>
          </ac:picMkLst>
        </pc:picChg>
      </pc:sldChg>
      <pc:sldChg chg="addSp delSp modSp new mod modTransition modAnim">
        <pc:chgData name="Karine Brossois" userId="f4813e1cde961e9d" providerId="LiveId" clId="{65E8DE36-6766-4477-AD1C-64D195C7DC13}" dt="2023-03-27T12:17:45.942" v="796"/>
        <pc:sldMkLst>
          <pc:docMk/>
          <pc:sldMk cId="2541674587" sldId="1868"/>
        </pc:sldMkLst>
        <pc:spChg chg="del">
          <ac:chgData name="Karine Brossois" userId="f4813e1cde961e9d" providerId="LiveId" clId="{65E8DE36-6766-4477-AD1C-64D195C7DC13}" dt="2023-03-27T11:31:36.139" v="105" actId="931"/>
          <ac:spMkLst>
            <pc:docMk/>
            <pc:sldMk cId="2541674587" sldId="1868"/>
            <ac:spMk id="2" creationId="{82EC9F71-A5A0-71CD-20CD-E2F4333FAA22}"/>
          </ac:spMkLst>
        </pc:spChg>
        <pc:spChg chg="mod">
          <ac:chgData name="Karine Brossois" userId="f4813e1cde961e9d" providerId="LiveId" clId="{65E8DE36-6766-4477-AD1C-64D195C7DC13}" dt="2023-03-27T11:32:03.207" v="131" actId="20577"/>
          <ac:spMkLst>
            <pc:docMk/>
            <pc:sldMk cId="2541674587" sldId="1868"/>
            <ac:spMk id="3" creationId="{401CBCB2-2A9F-C44E-672C-F68C44D2839B}"/>
          </ac:spMkLst>
        </pc:spChg>
        <pc:spChg chg="mod">
          <ac:chgData name="Karine Brossois" userId="f4813e1cde961e9d" providerId="LiveId" clId="{65E8DE36-6766-4477-AD1C-64D195C7DC13}" dt="2023-03-27T11:31:55.710" v="127" actId="20577"/>
          <ac:spMkLst>
            <pc:docMk/>
            <pc:sldMk cId="2541674587" sldId="1868"/>
            <ac:spMk id="4" creationId="{16F93862-E25E-6BD8-70E8-FB0D0D78B89E}"/>
          </ac:spMkLst>
        </pc:spChg>
        <pc:spChg chg="mod">
          <ac:chgData name="Karine Brossois" userId="f4813e1cde961e9d" providerId="LiveId" clId="{65E8DE36-6766-4477-AD1C-64D195C7DC13}" dt="2023-03-27T11:32:09.564" v="137" actId="20577"/>
          <ac:spMkLst>
            <pc:docMk/>
            <pc:sldMk cId="2541674587" sldId="1868"/>
            <ac:spMk id="5" creationId="{3959EBC7-58EC-8922-6140-1919AEC64C04}"/>
          </ac:spMkLst>
        </pc:spChg>
        <pc:picChg chg="add mod">
          <ac:chgData name="Karine Brossois" userId="f4813e1cde961e9d" providerId="LiveId" clId="{65E8DE36-6766-4477-AD1C-64D195C7DC13}" dt="2023-03-27T11:31:42.003" v="106" actId="18653"/>
          <ac:picMkLst>
            <pc:docMk/>
            <pc:sldMk cId="2541674587" sldId="1868"/>
            <ac:picMk id="7" creationId="{2B3A2BB9-24CA-AB81-0E6B-52921F353FA0}"/>
          </ac:picMkLst>
        </pc:picChg>
      </pc:sldChg>
      <pc:sldChg chg="addSp delSp modSp new mod modTransition modAnim">
        <pc:chgData name="Karine Brossois" userId="f4813e1cde961e9d" providerId="LiveId" clId="{65E8DE36-6766-4477-AD1C-64D195C7DC13}" dt="2023-03-27T12:17:45.942" v="796"/>
        <pc:sldMkLst>
          <pc:docMk/>
          <pc:sldMk cId="3741449804" sldId="1869"/>
        </pc:sldMkLst>
        <pc:spChg chg="del">
          <ac:chgData name="Karine Brossois" userId="f4813e1cde961e9d" providerId="LiveId" clId="{65E8DE36-6766-4477-AD1C-64D195C7DC13}" dt="2023-03-27T11:32:17.107" v="139" actId="931"/>
          <ac:spMkLst>
            <pc:docMk/>
            <pc:sldMk cId="3741449804" sldId="1869"/>
            <ac:spMk id="2" creationId="{C9ACB1C6-1034-B805-29EF-E62D969D08BD}"/>
          </ac:spMkLst>
        </pc:spChg>
        <pc:spChg chg="mod">
          <ac:chgData name="Karine Brossois" userId="f4813e1cde961e9d" providerId="LiveId" clId="{65E8DE36-6766-4477-AD1C-64D195C7DC13}" dt="2023-03-27T11:32:34.461" v="148" actId="20577"/>
          <ac:spMkLst>
            <pc:docMk/>
            <pc:sldMk cId="3741449804" sldId="1869"/>
            <ac:spMk id="3" creationId="{82164917-C019-15C3-CAB1-A5E5F65338D7}"/>
          </ac:spMkLst>
        </pc:spChg>
        <pc:spChg chg="mod">
          <ac:chgData name="Karine Brossois" userId="f4813e1cde961e9d" providerId="LiveId" clId="{65E8DE36-6766-4477-AD1C-64D195C7DC13}" dt="2023-03-27T11:32:45.459" v="164" actId="20577"/>
          <ac:spMkLst>
            <pc:docMk/>
            <pc:sldMk cId="3741449804" sldId="1869"/>
            <ac:spMk id="4" creationId="{E0780921-D144-D188-935D-7ABAB426FE0D}"/>
          </ac:spMkLst>
        </pc:spChg>
        <pc:spChg chg="mod">
          <ac:chgData name="Karine Brossois" userId="f4813e1cde961e9d" providerId="LiveId" clId="{65E8DE36-6766-4477-AD1C-64D195C7DC13}" dt="2023-03-27T11:32:40.892" v="156" actId="20577"/>
          <ac:spMkLst>
            <pc:docMk/>
            <pc:sldMk cId="3741449804" sldId="1869"/>
            <ac:spMk id="5" creationId="{2840BEC9-6586-8C0A-4F68-40966AE424C1}"/>
          </ac:spMkLst>
        </pc:spChg>
        <pc:picChg chg="add mod modCrop">
          <ac:chgData name="Karine Brossois" userId="f4813e1cde961e9d" providerId="LiveId" clId="{65E8DE36-6766-4477-AD1C-64D195C7DC13}" dt="2023-03-27T11:32:29.247" v="142"/>
          <ac:picMkLst>
            <pc:docMk/>
            <pc:sldMk cId="3741449804" sldId="1869"/>
            <ac:picMk id="7" creationId="{059AF192-36DE-7565-01ED-24C15EA1F128}"/>
          </ac:picMkLst>
        </pc:picChg>
      </pc:sldChg>
      <pc:sldChg chg="addSp delSp modSp new mod modTransition modAnim">
        <pc:chgData name="Karine Brossois" userId="f4813e1cde961e9d" providerId="LiveId" clId="{65E8DE36-6766-4477-AD1C-64D195C7DC13}" dt="2023-03-27T12:17:45.942" v="796"/>
        <pc:sldMkLst>
          <pc:docMk/>
          <pc:sldMk cId="137340627" sldId="1870"/>
        </pc:sldMkLst>
        <pc:spChg chg="del">
          <ac:chgData name="Karine Brossois" userId="f4813e1cde961e9d" providerId="LiveId" clId="{65E8DE36-6766-4477-AD1C-64D195C7DC13}" dt="2023-03-27T11:32:53.863" v="166" actId="931"/>
          <ac:spMkLst>
            <pc:docMk/>
            <pc:sldMk cId="137340627" sldId="1870"/>
            <ac:spMk id="2" creationId="{E13BA752-8A7B-BC77-0D1B-816DD30A13A9}"/>
          </ac:spMkLst>
        </pc:spChg>
        <pc:spChg chg="mod">
          <ac:chgData name="Karine Brossois" userId="f4813e1cde961e9d" providerId="LiveId" clId="{65E8DE36-6766-4477-AD1C-64D195C7DC13}" dt="2023-03-27T11:33:15.944" v="177" actId="20577"/>
          <ac:spMkLst>
            <pc:docMk/>
            <pc:sldMk cId="137340627" sldId="1870"/>
            <ac:spMk id="3" creationId="{82913DDA-02F8-3131-BD2C-3C0C16F0EDCE}"/>
          </ac:spMkLst>
        </pc:spChg>
        <pc:spChg chg="mod">
          <ac:chgData name="Karine Brossois" userId="f4813e1cde961e9d" providerId="LiveId" clId="{65E8DE36-6766-4477-AD1C-64D195C7DC13}" dt="2023-03-27T11:33:29.495" v="191" actId="20577"/>
          <ac:spMkLst>
            <pc:docMk/>
            <pc:sldMk cId="137340627" sldId="1870"/>
            <ac:spMk id="4" creationId="{9969E9E9-82E4-EFA7-D8AE-348E58F2FD43}"/>
          </ac:spMkLst>
        </pc:spChg>
        <pc:spChg chg="mod">
          <ac:chgData name="Karine Brossois" userId="f4813e1cde961e9d" providerId="LiveId" clId="{65E8DE36-6766-4477-AD1C-64D195C7DC13}" dt="2023-03-27T11:33:36.019" v="203" actId="20577"/>
          <ac:spMkLst>
            <pc:docMk/>
            <pc:sldMk cId="137340627" sldId="1870"/>
            <ac:spMk id="5" creationId="{8E6B2BA8-7C07-DE42-5AD0-0827CB53CB39}"/>
          </ac:spMkLst>
        </pc:spChg>
        <pc:picChg chg="add mod modCrop">
          <ac:chgData name="Karine Brossois" userId="f4813e1cde961e9d" providerId="LiveId" clId="{65E8DE36-6766-4477-AD1C-64D195C7DC13}" dt="2023-03-27T11:33:02.715" v="169" actId="732"/>
          <ac:picMkLst>
            <pc:docMk/>
            <pc:sldMk cId="137340627" sldId="1870"/>
            <ac:picMk id="7" creationId="{D2443D64-B610-2BED-C9CD-8EECAFA1AA1F}"/>
          </ac:picMkLst>
        </pc:picChg>
      </pc:sldChg>
      <pc:sldChg chg="addSp delSp modSp new mod modTransition modAnim">
        <pc:chgData name="Karine Brossois" userId="f4813e1cde961e9d" providerId="LiveId" clId="{65E8DE36-6766-4477-AD1C-64D195C7DC13}" dt="2023-03-27T12:17:45.942" v="796"/>
        <pc:sldMkLst>
          <pc:docMk/>
          <pc:sldMk cId="427320482" sldId="1871"/>
        </pc:sldMkLst>
        <pc:spChg chg="del">
          <ac:chgData name="Karine Brossois" userId="f4813e1cde961e9d" providerId="LiveId" clId="{65E8DE36-6766-4477-AD1C-64D195C7DC13}" dt="2023-03-27T11:33:43.598" v="205" actId="931"/>
          <ac:spMkLst>
            <pc:docMk/>
            <pc:sldMk cId="427320482" sldId="1871"/>
            <ac:spMk id="2" creationId="{BE6CB57B-D7BE-4FCB-0D09-C19AB3E26998}"/>
          </ac:spMkLst>
        </pc:spChg>
        <pc:spChg chg="mod">
          <ac:chgData name="Karine Brossois" userId="f4813e1cde961e9d" providerId="LiveId" clId="{65E8DE36-6766-4477-AD1C-64D195C7DC13}" dt="2023-03-27T11:34:09.191" v="234" actId="20577"/>
          <ac:spMkLst>
            <pc:docMk/>
            <pc:sldMk cId="427320482" sldId="1871"/>
            <ac:spMk id="3" creationId="{85C2B7A6-E562-F800-9901-3947618F436E}"/>
          </ac:spMkLst>
        </pc:spChg>
        <pc:spChg chg="mod">
          <ac:chgData name="Karine Brossois" userId="f4813e1cde961e9d" providerId="LiveId" clId="{65E8DE36-6766-4477-AD1C-64D195C7DC13}" dt="2023-03-27T11:34:04.960" v="226" actId="20577"/>
          <ac:spMkLst>
            <pc:docMk/>
            <pc:sldMk cId="427320482" sldId="1871"/>
            <ac:spMk id="4" creationId="{146C4819-619A-9F81-576D-DE6AFD5F6941}"/>
          </ac:spMkLst>
        </pc:spChg>
        <pc:spChg chg="mod">
          <ac:chgData name="Karine Brossois" userId="f4813e1cde961e9d" providerId="LiveId" clId="{65E8DE36-6766-4477-AD1C-64D195C7DC13}" dt="2023-03-27T11:33:57.496" v="217" actId="20577"/>
          <ac:spMkLst>
            <pc:docMk/>
            <pc:sldMk cId="427320482" sldId="1871"/>
            <ac:spMk id="5" creationId="{FBBB95FB-6655-D05F-1F11-577F3979EA2B}"/>
          </ac:spMkLst>
        </pc:spChg>
        <pc:picChg chg="add mod">
          <ac:chgData name="Karine Brossois" userId="f4813e1cde961e9d" providerId="LiveId" clId="{65E8DE36-6766-4477-AD1C-64D195C7DC13}" dt="2023-03-27T11:33:49.211" v="207" actId="18653"/>
          <ac:picMkLst>
            <pc:docMk/>
            <pc:sldMk cId="427320482" sldId="1871"/>
            <ac:picMk id="7" creationId="{777B8CD5-C8AF-8239-7078-A06E5C464206}"/>
          </ac:picMkLst>
        </pc:picChg>
      </pc:sldChg>
      <pc:sldChg chg="addSp delSp modSp new mod modTransition modAnim">
        <pc:chgData name="Karine Brossois" userId="f4813e1cde961e9d" providerId="LiveId" clId="{65E8DE36-6766-4477-AD1C-64D195C7DC13}" dt="2023-03-27T12:17:45.942" v="796"/>
        <pc:sldMkLst>
          <pc:docMk/>
          <pc:sldMk cId="2538944496" sldId="1872"/>
        </pc:sldMkLst>
        <pc:spChg chg="del">
          <ac:chgData name="Karine Brossois" userId="f4813e1cde961e9d" providerId="LiveId" clId="{65E8DE36-6766-4477-AD1C-64D195C7DC13}" dt="2023-03-27T11:34:18.416" v="236" actId="931"/>
          <ac:spMkLst>
            <pc:docMk/>
            <pc:sldMk cId="2538944496" sldId="1872"/>
            <ac:spMk id="2" creationId="{E607E28D-7ACE-6734-387B-75395F7BE49D}"/>
          </ac:spMkLst>
        </pc:spChg>
        <pc:spChg chg="mod">
          <ac:chgData name="Karine Brossois" userId="f4813e1cde961e9d" providerId="LiveId" clId="{65E8DE36-6766-4477-AD1C-64D195C7DC13}" dt="2023-03-27T11:34:24.734" v="242" actId="20577"/>
          <ac:spMkLst>
            <pc:docMk/>
            <pc:sldMk cId="2538944496" sldId="1872"/>
            <ac:spMk id="3" creationId="{A02CAED7-B2DD-24A6-62FF-EC48E85C7B99}"/>
          </ac:spMkLst>
        </pc:spChg>
        <pc:spChg chg="mod">
          <ac:chgData name="Karine Brossois" userId="f4813e1cde961e9d" providerId="LiveId" clId="{65E8DE36-6766-4477-AD1C-64D195C7DC13}" dt="2023-03-27T11:34:31.652" v="249" actId="20577"/>
          <ac:spMkLst>
            <pc:docMk/>
            <pc:sldMk cId="2538944496" sldId="1872"/>
            <ac:spMk id="4" creationId="{F7242510-C144-48DE-9F28-DE9564DE9B2F}"/>
          </ac:spMkLst>
        </pc:spChg>
        <pc:spChg chg="mod">
          <ac:chgData name="Karine Brossois" userId="f4813e1cde961e9d" providerId="LiveId" clId="{65E8DE36-6766-4477-AD1C-64D195C7DC13}" dt="2023-03-27T11:34:36.138" v="256" actId="20577"/>
          <ac:spMkLst>
            <pc:docMk/>
            <pc:sldMk cId="2538944496" sldId="1872"/>
            <ac:spMk id="5" creationId="{61DDDD10-FAC3-8120-855F-5DDADD6A40AD}"/>
          </ac:spMkLst>
        </pc:spChg>
        <pc:picChg chg="add mod">
          <ac:chgData name="Karine Brossois" userId="f4813e1cde961e9d" providerId="LiveId" clId="{65E8DE36-6766-4477-AD1C-64D195C7DC13}" dt="2023-03-27T11:34:21.390" v="237"/>
          <ac:picMkLst>
            <pc:docMk/>
            <pc:sldMk cId="2538944496" sldId="1872"/>
            <ac:picMk id="7" creationId="{F8C3832E-C82D-D583-005D-C5E4D2405369}"/>
          </ac:picMkLst>
        </pc:picChg>
      </pc:sldChg>
      <pc:sldChg chg="addSp delSp modSp new mod modTransition modAnim">
        <pc:chgData name="Karine Brossois" userId="f4813e1cde961e9d" providerId="LiveId" clId="{65E8DE36-6766-4477-AD1C-64D195C7DC13}" dt="2023-03-27T12:17:45.942" v="796"/>
        <pc:sldMkLst>
          <pc:docMk/>
          <pc:sldMk cId="2739980441" sldId="1873"/>
        </pc:sldMkLst>
        <pc:spChg chg="del">
          <ac:chgData name="Karine Brossois" userId="f4813e1cde961e9d" providerId="LiveId" clId="{65E8DE36-6766-4477-AD1C-64D195C7DC13}" dt="2023-03-27T11:34:44.489" v="258" actId="931"/>
          <ac:spMkLst>
            <pc:docMk/>
            <pc:sldMk cId="2739980441" sldId="1873"/>
            <ac:spMk id="2" creationId="{5209E057-5AA0-DB33-C850-B6114902E0B3}"/>
          </ac:spMkLst>
        </pc:spChg>
        <pc:spChg chg="mod">
          <ac:chgData name="Karine Brossois" userId="f4813e1cde961e9d" providerId="LiveId" clId="{65E8DE36-6766-4477-AD1C-64D195C7DC13}" dt="2023-03-27T11:35:22.265" v="285" actId="20577"/>
          <ac:spMkLst>
            <pc:docMk/>
            <pc:sldMk cId="2739980441" sldId="1873"/>
            <ac:spMk id="3" creationId="{519A2C58-12AD-6645-7C0A-E7231F8D78DC}"/>
          </ac:spMkLst>
        </pc:spChg>
        <pc:spChg chg="mod">
          <ac:chgData name="Karine Brossois" userId="f4813e1cde961e9d" providerId="LiveId" clId="{65E8DE36-6766-4477-AD1C-64D195C7DC13}" dt="2023-03-27T11:35:07.844" v="277" actId="20577"/>
          <ac:spMkLst>
            <pc:docMk/>
            <pc:sldMk cId="2739980441" sldId="1873"/>
            <ac:spMk id="4" creationId="{81FCCE68-9E2A-6B83-F5C8-1AF54C1E9002}"/>
          </ac:spMkLst>
        </pc:spChg>
        <pc:spChg chg="mod">
          <ac:chgData name="Karine Brossois" userId="f4813e1cde961e9d" providerId="LiveId" clId="{65E8DE36-6766-4477-AD1C-64D195C7DC13}" dt="2023-03-27T11:35:02.874" v="269" actId="20577"/>
          <ac:spMkLst>
            <pc:docMk/>
            <pc:sldMk cId="2739980441" sldId="1873"/>
            <ac:spMk id="5" creationId="{C51DCE00-3E63-E248-66E3-2E4FF7727665}"/>
          </ac:spMkLst>
        </pc:spChg>
        <pc:picChg chg="add mod modCrop">
          <ac:chgData name="Karine Brossois" userId="f4813e1cde961e9d" providerId="LiveId" clId="{65E8DE36-6766-4477-AD1C-64D195C7DC13}" dt="2023-03-27T11:34:54.973" v="261" actId="732"/>
          <ac:picMkLst>
            <pc:docMk/>
            <pc:sldMk cId="2739980441" sldId="1873"/>
            <ac:picMk id="7" creationId="{9EF9F090-D501-67A4-829B-5FAF5D2F774C}"/>
          </ac:picMkLst>
        </pc:picChg>
      </pc:sldChg>
      <pc:sldChg chg="addSp delSp modSp new mod modTransition modAnim">
        <pc:chgData name="Karine Brossois" userId="f4813e1cde961e9d" providerId="LiveId" clId="{65E8DE36-6766-4477-AD1C-64D195C7DC13}" dt="2023-03-27T12:17:45.942" v="796"/>
        <pc:sldMkLst>
          <pc:docMk/>
          <pc:sldMk cId="2714244852" sldId="1874"/>
        </pc:sldMkLst>
        <pc:spChg chg="del">
          <ac:chgData name="Karine Brossois" userId="f4813e1cde961e9d" providerId="LiveId" clId="{65E8DE36-6766-4477-AD1C-64D195C7DC13}" dt="2023-03-27T11:35:29.988" v="287" actId="931"/>
          <ac:spMkLst>
            <pc:docMk/>
            <pc:sldMk cId="2714244852" sldId="1874"/>
            <ac:spMk id="2" creationId="{50358EA0-EFBC-4913-5ACC-855397D5D879}"/>
          </ac:spMkLst>
        </pc:spChg>
        <pc:spChg chg="mod">
          <ac:chgData name="Karine Brossois" userId="f4813e1cde961e9d" providerId="LiveId" clId="{65E8DE36-6766-4477-AD1C-64D195C7DC13}" dt="2023-03-27T11:36:06.204" v="314" actId="20577"/>
          <ac:spMkLst>
            <pc:docMk/>
            <pc:sldMk cId="2714244852" sldId="1874"/>
            <ac:spMk id="3" creationId="{E8DC33C0-6D9D-2C16-19E0-E96E85D46C6C}"/>
          </ac:spMkLst>
        </pc:spChg>
        <pc:spChg chg="mod">
          <ac:chgData name="Karine Brossois" userId="f4813e1cde961e9d" providerId="LiveId" clId="{65E8DE36-6766-4477-AD1C-64D195C7DC13}" dt="2023-03-27T11:35:50.480" v="300" actId="20577"/>
          <ac:spMkLst>
            <pc:docMk/>
            <pc:sldMk cId="2714244852" sldId="1874"/>
            <ac:spMk id="4" creationId="{86074D39-E403-F642-90EF-58F068658BF0}"/>
          </ac:spMkLst>
        </pc:spChg>
        <pc:spChg chg="mod">
          <ac:chgData name="Karine Brossois" userId="f4813e1cde961e9d" providerId="LiveId" clId="{65E8DE36-6766-4477-AD1C-64D195C7DC13}" dt="2023-03-27T11:35:58.128" v="309" actId="20577"/>
          <ac:spMkLst>
            <pc:docMk/>
            <pc:sldMk cId="2714244852" sldId="1874"/>
            <ac:spMk id="5" creationId="{7CDCE36F-9CE6-74DF-4CD5-8DFB2C042B51}"/>
          </ac:spMkLst>
        </pc:spChg>
        <pc:picChg chg="add mod">
          <ac:chgData name="Karine Brossois" userId="f4813e1cde961e9d" providerId="LiveId" clId="{65E8DE36-6766-4477-AD1C-64D195C7DC13}" dt="2023-03-27T11:35:37.216" v="289" actId="18653"/>
          <ac:picMkLst>
            <pc:docMk/>
            <pc:sldMk cId="2714244852" sldId="1874"/>
            <ac:picMk id="7" creationId="{E7CBF720-58DC-8AE7-47E0-EF92EA22C94B}"/>
          </ac:picMkLst>
        </pc:picChg>
      </pc:sldChg>
      <pc:sldChg chg="addSp delSp modSp new mod modTransition modAnim">
        <pc:chgData name="Karine Brossois" userId="f4813e1cde961e9d" providerId="LiveId" clId="{65E8DE36-6766-4477-AD1C-64D195C7DC13}" dt="2023-03-27T12:17:45.942" v="796"/>
        <pc:sldMkLst>
          <pc:docMk/>
          <pc:sldMk cId="2475089217" sldId="1875"/>
        </pc:sldMkLst>
        <pc:spChg chg="del">
          <ac:chgData name="Karine Brossois" userId="f4813e1cde961e9d" providerId="LiveId" clId="{65E8DE36-6766-4477-AD1C-64D195C7DC13}" dt="2023-03-27T11:36:16.508" v="316" actId="931"/>
          <ac:spMkLst>
            <pc:docMk/>
            <pc:sldMk cId="2475089217" sldId="1875"/>
            <ac:spMk id="2" creationId="{79A5218A-534B-0F5B-C2E1-79C5663A3506}"/>
          </ac:spMkLst>
        </pc:spChg>
        <pc:spChg chg="mod">
          <ac:chgData name="Karine Brossois" userId="f4813e1cde961e9d" providerId="LiveId" clId="{65E8DE36-6766-4477-AD1C-64D195C7DC13}" dt="2023-03-27T11:36:31.827" v="328" actId="20577"/>
          <ac:spMkLst>
            <pc:docMk/>
            <pc:sldMk cId="2475089217" sldId="1875"/>
            <ac:spMk id="3" creationId="{9D82BF25-674A-CB50-70D7-CB27E59AE7E6}"/>
          </ac:spMkLst>
        </pc:spChg>
        <pc:spChg chg="mod">
          <ac:chgData name="Karine Brossois" userId="f4813e1cde961e9d" providerId="LiveId" clId="{65E8DE36-6766-4477-AD1C-64D195C7DC13}" dt="2023-03-27T11:36:42.477" v="338" actId="20577"/>
          <ac:spMkLst>
            <pc:docMk/>
            <pc:sldMk cId="2475089217" sldId="1875"/>
            <ac:spMk id="4" creationId="{18B93AB1-0020-0186-134F-6A7AB506CFBD}"/>
          </ac:spMkLst>
        </pc:spChg>
        <pc:spChg chg="mod">
          <ac:chgData name="Karine Brossois" userId="f4813e1cde961e9d" providerId="LiveId" clId="{65E8DE36-6766-4477-AD1C-64D195C7DC13}" dt="2023-03-27T11:36:52.268" v="351" actId="20577"/>
          <ac:spMkLst>
            <pc:docMk/>
            <pc:sldMk cId="2475089217" sldId="1875"/>
            <ac:spMk id="5" creationId="{AEA17C1E-BD09-BAB9-48E4-C505AECBE570}"/>
          </ac:spMkLst>
        </pc:spChg>
        <pc:picChg chg="add mod modCrop">
          <ac:chgData name="Karine Brossois" userId="f4813e1cde961e9d" providerId="LiveId" clId="{65E8DE36-6766-4477-AD1C-64D195C7DC13}" dt="2023-03-27T11:36:23.125" v="319" actId="732"/>
          <ac:picMkLst>
            <pc:docMk/>
            <pc:sldMk cId="2475089217" sldId="1875"/>
            <ac:picMk id="7" creationId="{E69CBB63-2191-8F4B-ADBA-2A3C5B8B2A5B}"/>
          </ac:picMkLst>
        </pc:picChg>
      </pc:sldChg>
      <pc:sldChg chg="addSp delSp modSp new mod modTransition modAnim">
        <pc:chgData name="Karine Brossois" userId="f4813e1cde961e9d" providerId="LiveId" clId="{65E8DE36-6766-4477-AD1C-64D195C7DC13}" dt="2023-03-27T12:17:45.942" v="796"/>
        <pc:sldMkLst>
          <pc:docMk/>
          <pc:sldMk cId="1135993449" sldId="1876"/>
        </pc:sldMkLst>
        <pc:spChg chg="del">
          <ac:chgData name="Karine Brossois" userId="f4813e1cde961e9d" providerId="LiveId" clId="{65E8DE36-6766-4477-AD1C-64D195C7DC13}" dt="2023-03-27T11:36:59.794" v="353" actId="931"/>
          <ac:spMkLst>
            <pc:docMk/>
            <pc:sldMk cId="1135993449" sldId="1876"/>
            <ac:spMk id="2" creationId="{3AF12FB1-28C0-D546-3429-FA9A7A9034A2}"/>
          </ac:spMkLst>
        </pc:spChg>
        <pc:spChg chg="mod">
          <ac:chgData name="Karine Brossois" userId="f4813e1cde961e9d" providerId="LiveId" clId="{65E8DE36-6766-4477-AD1C-64D195C7DC13}" dt="2023-03-27T11:37:27.447" v="387" actId="20577"/>
          <ac:spMkLst>
            <pc:docMk/>
            <pc:sldMk cId="1135993449" sldId="1876"/>
            <ac:spMk id="3" creationId="{F080AD79-3861-A731-1529-F58DC3D76DF6}"/>
          </ac:spMkLst>
        </pc:spChg>
        <pc:spChg chg="mod">
          <ac:chgData name="Karine Brossois" userId="f4813e1cde961e9d" providerId="LiveId" clId="{65E8DE36-6766-4477-AD1C-64D195C7DC13}" dt="2023-03-27T11:37:10.050" v="367" actId="20577"/>
          <ac:spMkLst>
            <pc:docMk/>
            <pc:sldMk cId="1135993449" sldId="1876"/>
            <ac:spMk id="4" creationId="{2D75C61F-DE67-A9B9-A992-4D7117CA406B}"/>
          </ac:spMkLst>
        </pc:spChg>
        <pc:spChg chg="mod">
          <ac:chgData name="Karine Brossois" userId="f4813e1cde961e9d" providerId="LiveId" clId="{65E8DE36-6766-4477-AD1C-64D195C7DC13}" dt="2023-03-27T11:37:17.406" v="377" actId="20577"/>
          <ac:spMkLst>
            <pc:docMk/>
            <pc:sldMk cId="1135993449" sldId="1876"/>
            <ac:spMk id="5" creationId="{5FCC1E41-5963-D497-3B36-EECE541DDD69}"/>
          </ac:spMkLst>
        </pc:spChg>
        <pc:picChg chg="add mod modCrop">
          <ac:chgData name="Karine Brossois" userId="f4813e1cde961e9d" providerId="LiveId" clId="{65E8DE36-6766-4477-AD1C-64D195C7DC13}" dt="2023-03-27T11:37:03.723" v="355" actId="732"/>
          <ac:picMkLst>
            <pc:docMk/>
            <pc:sldMk cId="1135993449" sldId="1876"/>
            <ac:picMk id="7" creationId="{F4BBF2C7-2ABC-1F7B-B082-170039305371}"/>
          </ac:picMkLst>
        </pc:picChg>
      </pc:sldChg>
      <pc:sldChg chg="addSp delSp modSp new mod modTransition modAnim">
        <pc:chgData name="Karine Brossois" userId="f4813e1cde961e9d" providerId="LiveId" clId="{65E8DE36-6766-4477-AD1C-64D195C7DC13}" dt="2023-03-27T12:17:45.942" v="796"/>
        <pc:sldMkLst>
          <pc:docMk/>
          <pc:sldMk cId="1711884329" sldId="1877"/>
        </pc:sldMkLst>
        <pc:spChg chg="del">
          <ac:chgData name="Karine Brossois" userId="f4813e1cde961e9d" providerId="LiveId" clId="{65E8DE36-6766-4477-AD1C-64D195C7DC13}" dt="2023-03-27T11:52:31.227" v="392" actId="931"/>
          <ac:spMkLst>
            <pc:docMk/>
            <pc:sldMk cId="1711884329" sldId="1877"/>
            <ac:spMk id="2" creationId="{DF404C69-BAC9-3F60-7A2B-69C42C1C06DA}"/>
          </ac:spMkLst>
        </pc:spChg>
        <pc:spChg chg="mod">
          <ac:chgData name="Karine Brossois" userId="f4813e1cde961e9d" providerId="LiveId" clId="{65E8DE36-6766-4477-AD1C-64D195C7DC13}" dt="2023-03-27T11:53:01.568" v="410" actId="20577"/>
          <ac:spMkLst>
            <pc:docMk/>
            <pc:sldMk cId="1711884329" sldId="1877"/>
            <ac:spMk id="3" creationId="{FF22FB10-420C-2F3D-0BAF-5D1DBC09D2A0}"/>
          </ac:spMkLst>
        </pc:spChg>
        <pc:spChg chg="mod">
          <ac:chgData name="Karine Brossois" userId="f4813e1cde961e9d" providerId="LiveId" clId="{65E8DE36-6766-4477-AD1C-64D195C7DC13}" dt="2023-03-27T11:53:12.923" v="419" actId="20577"/>
          <ac:spMkLst>
            <pc:docMk/>
            <pc:sldMk cId="1711884329" sldId="1877"/>
            <ac:spMk id="4" creationId="{CA9504B6-02AC-BAEA-E64A-DFF04CE100E1}"/>
          </ac:spMkLst>
        </pc:spChg>
        <pc:spChg chg="mod">
          <ac:chgData name="Karine Brossois" userId="f4813e1cde961e9d" providerId="LiveId" clId="{65E8DE36-6766-4477-AD1C-64D195C7DC13}" dt="2023-03-27T11:52:39.191" v="403" actId="20577"/>
          <ac:spMkLst>
            <pc:docMk/>
            <pc:sldMk cId="1711884329" sldId="1877"/>
            <ac:spMk id="5" creationId="{D5CCBED9-2FEC-26BD-E10C-01179B24AC34}"/>
          </ac:spMkLst>
        </pc:spChg>
        <pc:picChg chg="add mod">
          <ac:chgData name="Karine Brossois" userId="f4813e1cde961e9d" providerId="LiveId" clId="{65E8DE36-6766-4477-AD1C-64D195C7DC13}" dt="2023-03-27T11:52:31.227" v="392" actId="931"/>
          <ac:picMkLst>
            <pc:docMk/>
            <pc:sldMk cId="1711884329" sldId="1877"/>
            <ac:picMk id="7" creationId="{790CEE36-DA3D-E9D1-CAB4-C458CD6B4E7F}"/>
          </ac:picMkLst>
        </pc:picChg>
      </pc:sldChg>
      <pc:sldChg chg="addSp delSp modSp new mod modTransition modAnim">
        <pc:chgData name="Karine Brossois" userId="f4813e1cde961e9d" providerId="LiveId" clId="{65E8DE36-6766-4477-AD1C-64D195C7DC13}" dt="2023-03-27T12:17:45.942" v="796"/>
        <pc:sldMkLst>
          <pc:docMk/>
          <pc:sldMk cId="2076760410" sldId="1878"/>
        </pc:sldMkLst>
        <pc:spChg chg="del">
          <ac:chgData name="Karine Brossois" userId="f4813e1cde961e9d" providerId="LiveId" clId="{65E8DE36-6766-4477-AD1C-64D195C7DC13}" dt="2023-03-27T11:53:26.407" v="421" actId="931"/>
          <ac:spMkLst>
            <pc:docMk/>
            <pc:sldMk cId="2076760410" sldId="1878"/>
            <ac:spMk id="2" creationId="{796D5074-3686-D986-BAAA-8352FD47DE8D}"/>
          </ac:spMkLst>
        </pc:spChg>
        <pc:spChg chg="mod">
          <ac:chgData name="Karine Brossois" userId="f4813e1cde961e9d" providerId="LiveId" clId="{65E8DE36-6766-4477-AD1C-64D195C7DC13}" dt="2023-03-27T11:53:52.158" v="439" actId="20577"/>
          <ac:spMkLst>
            <pc:docMk/>
            <pc:sldMk cId="2076760410" sldId="1878"/>
            <ac:spMk id="3" creationId="{2E9A16BB-AD57-D7AC-26D9-4E22572FCF71}"/>
          </ac:spMkLst>
        </pc:spChg>
        <pc:spChg chg="mod">
          <ac:chgData name="Karine Brossois" userId="f4813e1cde961e9d" providerId="LiveId" clId="{65E8DE36-6766-4477-AD1C-64D195C7DC13}" dt="2023-03-27T11:53:48.514" v="432" actId="20577"/>
          <ac:spMkLst>
            <pc:docMk/>
            <pc:sldMk cId="2076760410" sldId="1878"/>
            <ac:spMk id="4" creationId="{6C973F4F-83CC-21B9-8CF7-C02BE52F6614}"/>
          </ac:spMkLst>
        </pc:spChg>
        <pc:spChg chg="mod">
          <ac:chgData name="Karine Brossois" userId="f4813e1cde961e9d" providerId="LiveId" clId="{65E8DE36-6766-4477-AD1C-64D195C7DC13}" dt="2023-03-27T11:54:05.858" v="448" actId="20577"/>
          <ac:spMkLst>
            <pc:docMk/>
            <pc:sldMk cId="2076760410" sldId="1878"/>
            <ac:spMk id="5" creationId="{B34C69BC-CE89-BC9E-B286-A1222A659AD1}"/>
          </ac:spMkLst>
        </pc:spChg>
        <pc:spChg chg="add del mod">
          <ac:chgData name="Karine Brossois" userId="f4813e1cde961e9d" providerId="LiveId" clId="{65E8DE36-6766-4477-AD1C-64D195C7DC13}" dt="2023-03-27T11:53:38.954" v="423" actId="931"/>
          <ac:spMkLst>
            <pc:docMk/>
            <pc:sldMk cId="2076760410" sldId="1878"/>
            <ac:spMk id="9" creationId="{8007E680-53DC-ED1D-36CE-BC7D163CC067}"/>
          </ac:spMkLst>
        </pc:spChg>
        <pc:picChg chg="add del mod">
          <ac:chgData name="Karine Brossois" userId="f4813e1cde961e9d" providerId="LiveId" clId="{65E8DE36-6766-4477-AD1C-64D195C7DC13}" dt="2023-03-27T11:53:31.315" v="422" actId="478"/>
          <ac:picMkLst>
            <pc:docMk/>
            <pc:sldMk cId="2076760410" sldId="1878"/>
            <ac:picMk id="7" creationId="{64FC1A46-D825-CDF8-ADF5-D689F807FE92}"/>
          </ac:picMkLst>
        </pc:picChg>
        <pc:picChg chg="add mod">
          <ac:chgData name="Karine Brossois" userId="f4813e1cde961e9d" providerId="LiveId" clId="{65E8DE36-6766-4477-AD1C-64D195C7DC13}" dt="2023-03-27T11:53:38.954" v="423" actId="931"/>
          <ac:picMkLst>
            <pc:docMk/>
            <pc:sldMk cId="2076760410" sldId="1878"/>
            <ac:picMk id="11" creationId="{E724076B-475D-BD5B-AAAF-441F3165F1D9}"/>
          </ac:picMkLst>
        </pc:picChg>
      </pc:sldChg>
      <pc:sldChg chg="addSp delSp modSp new mod modTransition modAnim">
        <pc:chgData name="Karine Brossois" userId="f4813e1cde961e9d" providerId="LiveId" clId="{65E8DE36-6766-4477-AD1C-64D195C7DC13}" dt="2023-03-27T12:17:45.942" v="796"/>
        <pc:sldMkLst>
          <pc:docMk/>
          <pc:sldMk cId="2246778658" sldId="1879"/>
        </pc:sldMkLst>
        <pc:spChg chg="del">
          <ac:chgData name="Karine Brossois" userId="f4813e1cde961e9d" providerId="LiveId" clId="{65E8DE36-6766-4477-AD1C-64D195C7DC13}" dt="2023-03-27T11:54:14.126" v="450" actId="931"/>
          <ac:spMkLst>
            <pc:docMk/>
            <pc:sldMk cId="2246778658" sldId="1879"/>
            <ac:spMk id="2" creationId="{78B0E9DF-93C0-F2ED-3B42-7456EEBE5A34}"/>
          </ac:spMkLst>
        </pc:spChg>
        <pc:spChg chg="mod">
          <ac:chgData name="Karine Brossois" userId="f4813e1cde961e9d" providerId="LiveId" clId="{65E8DE36-6766-4477-AD1C-64D195C7DC13}" dt="2023-03-27T11:54:22.661" v="458" actId="20577"/>
          <ac:spMkLst>
            <pc:docMk/>
            <pc:sldMk cId="2246778658" sldId="1879"/>
            <ac:spMk id="3" creationId="{5D46C0C5-7B7C-5D00-6B62-1783E2AFB30E}"/>
          </ac:spMkLst>
        </pc:spChg>
        <pc:spChg chg="mod">
          <ac:chgData name="Karine Brossois" userId="f4813e1cde961e9d" providerId="LiveId" clId="{65E8DE36-6766-4477-AD1C-64D195C7DC13}" dt="2023-03-27T11:55:46.753" v="467" actId="20577"/>
          <ac:spMkLst>
            <pc:docMk/>
            <pc:sldMk cId="2246778658" sldId="1879"/>
            <ac:spMk id="4" creationId="{58D02632-4CC1-0B54-CF7D-0BFA4D2FF8A5}"/>
          </ac:spMkLst>
        </pc:spChg>
        <pc:spChg chg="mod">
          <ac:chgData name="Karine Brossois" userId="f4813e1cde961e9d" providerId="LiveId" clId="{65E8DE36-6766-4477-AD1C-64D195C7DC13}" dt="2023-03-27T11:55:55.072" v="476" actId="20577"/>
          <ac:spMkLst>
            <pc:docMk/>
            <pc:sldMk cId="2246778658" sldId="1879"/>
            <ac:spMk id="5" creationId="{80D1DBE2-00C9-D0FA-75F6-6471D6DF4BE5}"/>
          </ac:spMkLst>
        </pc:spChg>
        <pc:picChg chg="add mod">
          <ac:chgData name="Karine Brossois" userId="f4813e1cde961e9d" providerId="LiveId" clId="{65E8DE36-6766-4477-AD1C-64D195C7DC13}" dt="2023-03-27T11:54:17.610" v="451" actId="18653"/>
          <ac:picMkLst>
            <pc:docMk/>
            <pc:sldMk cId="2246778658" sldId="1879"/>
            <ac:picMk id="7" creationId="{CC1FD6BE-5E1A-0F2D-CB28-3AD0A56F703D}"/>
          </ac:picMkLst>
        </pc:picChg>
      </pc:sldChg>
      <pc:sldChg chg="addSp delSp modSp new mod modTransition modAnim">
        <pc:chgData name="Karine Brossois" userId="f4813e1cde961e9d" providerId="LiveId" clId="{65E8DE36-6766-4477-AD1C-64D195C7DC13}" dt="2023-03-27T12:17:45.942" v="796"/>
        <pc:sldMkLst>
          <pc:docMk/>
          <pc:sldMk cId="3094653810" sldId="1880"/>
        </pc:sldMkLst>
        <pc:spChg chg="del">
          <ac:chgData name="Karine Brossois" userId="f4813e1cde961e9d" providerId="LiveId" clId="{65E8DE36-6766-4477-AD1C-64D195C7DC13}" dt="2023-03-27T11:56:18.764" v="479" actId="931"/>
          <ac:spMkLst>
            <pc:docMk/>
            <pc:sldMk cId="3094653810" sldId="1880"/>
            <ac:spMk id="2" creationId="{7F10C5CE-D53C-3893-17D3-C9F281AD9B0A}"/>
          </ac:spMkLst>
        </pc:spChg>
        <pc:spChg chg="mod">
          <ac:chgData name="Karine Brossois" userId="f4813e1cde961e9d" providerId="LiveId" clId="{65E8DE36-6766-4477-AD1C-64D195C7DC13}" dt="2023-03-27T11:56:48.288" v="515" actId="20577"/>
          <ac:spMkLst>
            <pc:docMk/>
            <pc:sldMk cId="3094653810" sldId="1880"/>
            <ac:spMk id="3" creationId="{FEDB4E53-92A4-F4E8-84B3-00581B7EFE6A}"/>
          </ac:spMkLst>
        </pc:spChg>
        <pc:spChg chg="mod">
          <ac:chgData name="Karine Brossois" userId="f4813e1cde961e9d" providerId="LiveId" clId="{65E8DE36-6766-4477-AD1C-64D195C7DC13}" dt="2023-03-27T11:56:36.224" v="508" actId="20577"/>
          <ac:spMkLst>
            <pc:docMk/>
            <pc:sldMk cId="3094653810" sldId="1880"/>
            <ac:spMk id="4" creationId="{65EA7A77-4AF5-4F37-6277-AF3D835BF2E3}"/>
          </ac:spMkLst>
        </pc:spChg>
        <pc:spChg chg="mod">
          <ac:chgData name="Karine Brossois" userId="f4813e1cde961e9d" providerId="LiveId" clId="{65E8DE36-6766-4477-AD1C-64D195C7DC13}" dt="2023-03-27T11:56:27.161" v="498" actId="20577"/>
          <ac:spMkLst>
            <pc:docMk/>
            <pc:sldMk cId="3094653810" sldId="1880"/>
            <ac:spMk id="5" creationId="{3F7378A6-2DF9-622F-E52D-A690FA097885}"/>
          </ac:spMkLst>
        </pc:spChg>
        <pc:picChg chg="add mod">
          <ac:chgData name="Karine Brossois" userId="f4813e1cde961e9d" providerId="LiveId" clId="{65E8DE36-6766-4477-AD1C-64D195C7DC13}" dt="2023-03-27T11:56:18.764" v="479" actId="931"/>
          <ac:picMkLst>
            <pc:docMk/>
            <pc:sldMk cId="3094653810" sldId="1880"/>
            <ac:picMk id="7" creationId="{655DA8AD-4BD3-6A09-30C5-D7D0ED1854DE}"/>
          </ac:picMkLst>
        </pc:picChg>
      </pc:sldChg>
      <pc:sldChg chg="addSp delSp modSp new mod modTransition modAnim">
        <pc:chgData name="Karine Brossois" userId="f4813e1cde961e9d" providerId="LiveId" clId="{65E8DE36-6766-4477-AD1C-64D195C7DC13}" dt="2023-03-27T12:17:45.942" v="796"/>
        <pc:sldMkLst>
          <pc:docMk/>
          <pc:sldMk cId="2086647854" sldId="1881"/>
        </pc:sldMkLst>
        <pc:spChg chg="del">
          <ac:chgData name="Karine Brossois" userId="f4813e1cde961e9d" providerId="LiveId" clId="{65E8DE36-6766-4477-AD1C-64D195C7DC13}" dt="2023-03-27T11:57:05.038" v="516" actId="931"/>
          <ac:spMkLst>
            <pc:docMk/>
            <pc:sldMk cId="2086647854" sldId="1881"/>
            <ac:spMk id="2" creationId="{F0042C5A-256F-F7A2-8E96-CFC9A815C591}"/>
          </ac:spMkLst>
        </pc:spChg>
        <pc:spChg chg="mod">
          <ac:chgData name="Karine Brossois" userId="f4813e1cde961e9d" providerId="LiveId" clId="{65E8DE36-6766-4477-AD1C-64D195C7DC13}" dt="2023-03-27T11:57:36.203" v="546" actId="20577"/>
          <ac:spMkLst>
            <pc:docMk/>
            <pc:sldMk cId="2086647854" sldId="1881"/>
            <ac:spMk id="3" creationId="{817AABF2-49FA-0DCB-47D0-83B1327A1F03}"/>
          </ac:spMkLst>
        </pc:spChg>
        <pc:spChg chg="mod">
          <ac:chgData name="Karine Brossois" userId="f4813e1cde961e9d" providerId="LiveId" clId="{65E8DE36-6766-4477-AD1C-64D195C7DC13}" dt="2023-03-27T11:57:26.409" v="542" actId="20577"/>
          <ac:spMkLst>
            <pc:docMk/>
            <pc:sldMk cId="2086647854" sldId="1881"/>
            <ac:spMk id="4" creationId="{133D5C90-E20E-9FD6-B776-E396DC10640F}"/>
          </ac:spMkLst>
        </pc:spChg>
        <pc:spChg chg="mod">
          <ac:chgData name="Karine Brossois" userId="f4813e1cde961e9d" providerId="LiveId" clId="{65E8DE36-6766-4477-AD1C-64D195C7DC13}" dt="2023-03-27T11:57:43.637" v="552" actId="20577"/>
          <ac:spMkLst>
            <pc:docMk/>
            <pc:sldMk cId="2086647854" sldId="1881"/>
            <ac:spMk id="5" creationId="{8E2A8959-5D19-0BCC-21F6-03F1C70DD494}"/>
          </ac:spMkLst>
        </pc:spChg>
        <pc:picChg chg="add mod">
          <ac:chgData name="Karine Brossois" userId="f4813e1cde961e9d" providerId="LiveId" clId="{65E8DE36-6766-4477-AD1C-64D195C7DC13}" dt="2023-03-27T11:57:10.718" v="518" actId="18653"/>
          <ac:picMkLst>
            <pc:docMk/>
            <pc:sldMk cId="2086647854" sldId="1881"/>
            <ac:picMk id="7" creationId="{0EABDC7B-E20E-4C1F-3B7E-D1B2478C15F6}"/>
          </ac:picMkLst>
        </pc:picChg>
      </pc:sldChg>
      <pc:sldChg chg="addSp delSp modSp new mod modTransition modAnim">
        <pc:chgData name="Karine Brossois" userId="f4813e1cde961e9d" providerId="LiveId" clId="{65E8DE36-6766-4477-AD1C-64D195C7DC13}" dt="2023-03-27T12:17:45.942" v="796"/>
        <pc:sldMkLst>
          <pc:docMk/>
          <pc:sldMk cId="481761615" sldId="1882"/>
        </pc:sldMkLst>
        <pc:spChg chg="del">
          <ac:chgData name="Karine Brossois" userId="f4813e1cde961e9d" providerId="LiveId" clId="{65E8DE36-6766-4477-AD1C-64D195C7DC13}" dt="2023-03-27T11:57:51.450" v="554" actId="931"/>
          <ac:spMkLst>
            <pc:docMk/>
            <pc:sldMk cId="481761615" sldId="1882"/>
            <ac:spMk id="2" creationId="{0531EF80-C0C3-028B-B7C2-F8085DB53CB4}"/>
          </ac:spMkLst>
        </pc:spChg>
        <pc:spChg chg="mod">
          <ac:chgData name="Karine Brossois" userId="f4813e1cde961e9d" providerId="LiveId" clId="{65E8DE36-6766-4477-AD1C-64D195C7DC13}" dt="2023-03-27T11:58:12.620" v="579" actId="20577"/>
          <ac:spMkLst>
            <pc:docMk/>
            <pc:sldMk cId="481761615" sldId="1882"/>
            <ac:spMk id="3" creationId="{BDDA2DE0-7F02-CDA6-7F05-B6F3257BF624}"/>
          </ac:spMkLst>
        </pc:spChg>
        <pc:spChg chg="mod">
          <ac:chgData name="Karine Brossois" userId="f4813e1cde961e9d" providerId="LiveId" clId="{65E8DE36-6766-4477-AD1C-64D195C7DC13}" dt="2023-03-27T11:58:06.422" v="571" actId="20577"/>
          <ac:spMkLst>
            <pc:docMk/>
            <pc:sldMk cId="481761615" sldId="1882"/>
            <ac:spMk id="4" creationId="{5C1F90E4-426F-BED2-52AA-E9B24319E83A}"/>
          </ac:spMkLst>
        </pc:spChg>
        <pc:spChg chg="mod">
          <ac:chgData name="Karine Brossois" userId="f4813e1cde961e9d" providerId="LiveId" clId="{65E8DE36-6766-4477-AD1C-64D195C7DC13}" dt="2023-03-27T11:58:25.607" v="589" actId="20577"/>
          <ac:spMkLst>
            <pc:docMk/>
            <pc:sldMk cId="481761615" sldId="1882"/>
            <ac:spMk id="5" creationId="{8FF69DCF-8506-7AAF-FD25-870E36B1B740}"/>
          </ac:spMkLst>
        </pc:spChg>
        <pc:picChg chg="add mod">
          <ac:chgData name="Karine Brossois" userId="f4813e1cde961e9d" providerId="LiveId" clId="{65E8DE36-6766-4477-AD1C-64D195C7DC13}" dt="2023-03-27T11:57:51.450" v="554" actId="931"/>
          <ac:picMkLst>
            <pc:docMk/>
            <pc:sldMk cId="481761615" sldId="1882"/>
            <ac:picMk id="7" creationId="{7C478434-90D3-F97C-307C-FCC59162D5B4}"/>
          </ac:picMkLst>
        </pc:picChg>
      </pc:sldChg>
      <pc:sldChg chg="addSp delSp modSp new mod modTransition modAnim">
        <pc:chgData name="Karine Brossois" userId="f4813e1cde961e9d" providerId="LiveId" clId="{65E8DE36-6766-4477-AD1C-64D195C7DC13}" dt="2023-03-27T12:17:45.942" v="796"/>
        <pc:sldMkLst>
          <pc:docMk/>
          <pc:sldMk cId="1124505178" sldId="1883"/>
        </pc:sldMkLst>
        <pc:spChg chg="del">
          <ac:chgData name="Karine Brossois" userId="f4813e1cde961e9d" providerId="LiveId" clId="{65E8DE36-6766-4477-AD1C-64D195C7DC13}" dt="2023-03-27T11:59:12.805" v="591" actId="931"/>
          <ac:spMkLst>
            <pc:docMk/>
            <pc:sldMk cId="1124505178" sldId="1883"/>
            <ac:spMk id="2" creationId="{08170802-1B2E-0E74-8713-C3AC6CBD4DCF}"/>
          </ac:spMkLst>
        </pc:spChg>
        <pc:spChg chg="mod">
          <ac:chgData name="Karine Brossois" userId="f4813e1cde961e9d" providerId="LiveId" clId="{65E8DE36-6766-4477-AD1C-64D195C7DC13}" dt="2023-03-27T11:59:47.282" v="600" actId="20577"/>
          <ac:spMkLst>
            <pc:docMk/>
            <pc:sldMk cId="1124505178" sldId="1883"/>
            <ac:spMk id="3" creationId="{98726C4B-10F3-ADA3-30BD-918A023A187C}"/>
          </ac:spMkLst>
        </pc:spChg>
        <pc:spChg chg="mod">
          <ac:chgData name="Karine Brossois" userId="f4813e1cde961e9d" providerId="LiveId" clId="{65E8DE36-6766-4477-AD1C-64D195C7DC13}" dt="2023-03-27T11:59:52.018" v="607" actId="20577"/>
          <ac:spMkLst>
            <pc:docMk/>
            <pc:sldMk cId="1124505178" sldId="1883"/>
            <ac:spMk id="4" creationId="{74A25EEC-7BFF-3C30-E2E0-667951D0C5F5}"/>
          </ac:spMkLst>
        </pc:spChg>
        <pc:spChg chg="mod">
          <ac:chgData name="Karine Brossois" userId="f4813e1cde961e9d" providerId="LiveId" clId="{65E8DE36-6766-4477-AD1C-64D195C7DC13}" dt="2023-03-27T11:59:56.849" v="614" actId="20577"/>
          <ac:spMkLst>
            <pc:docMk/>
            <pc:sldMk cId="1124505178" sldId="1883"/>
            <ac:spMk id="5" creationId="{2C4C0143-1D56-7EA2-CEC3-4A05D4D94FB3}"/>
          </ac:spMkLst>
        </pc:spChg>
        <pc:picChg chg="add mod modCrop">
          <ac:chgData name="Karine Brossois" userId="f4813e1cde961e9d" providerId="LiveId" clId="{65E8DE36-6766-4477-AD1C-64D195C7DC13}" dt="2023-03-27T11:59:32.990" v="594" actId="732"/>
          <ac:picMkLst>
            <pc:docMk/>
            <pc:sldMk cId="1124505178" sldId="1883"/>
            <ac:picMk id="7" creationId="{E5127188-2A40-1938-ACF1-5B78CF2DBE66}"/>
          </ac:picMkLst>
        </pc:picChg>
      </pc:sldChg>
      <pc:sldChg chg="addSp delSp modSp new mod modTransition modAnim">
        <pc:chgData name="Karine Brossois" userId="f4813e1cde961e9d" providerId="LiveId" clId="{65E8DE36-6766-4477-AD1C-64D195C7DC13}" dt="2023-03-27T12:17:45.942" v="796"/>
        <pc:sldMkLst>
          <pc:docMk/>
          <pc:sldMk cId="2132293038" sldId="1884"/>
        </pc:sldMkLst>
        <pc:spChg chg="del">
          <ac:chgData name="Karine Brossois" userId="f4813e1cde961e9d" providerId="LiveId" clId="{65E8DE36-6766-4477-AD1C-64D195C7DC13}" dt="2023-03-27T12:00:05.749" v="616" actId="931"/>
          <ac:spMkLst>
            <pc:docMk/>
            <pc:sldMk cId="2132293038" sldId="1884"/>
            <ac:spMk id="2" creationId="{625877AB-071D-C543-6B05-21298983F85C}"/>
          </ac:spMkLst>
        </pc:spChg>
        <pc:spChg chg="mod">
          <ac:chgData name="Karine Brossois" userId="f4813e1cde961e9d" providerId="LiveId" clId="{65E8DE36-6766-4477-AD1C-64D195C7DC13}" dt="2023-03-27T12:01:01.657" v="639" actId="20577"/>
          <ac:spMkLst>
            <pc:docMk/>
            <pc:sldMk cId="2132293038" sldId="1884"/>
            <ac:spMk id="3" creationId="{7241B416-7032-7E80-4577-012C74A2A4BA}"/>
          </ac:spMkLst>
        </pc:spChg>
        <pc:spChg chg="mod">
          <ac:chgData name="Karine Brossois" userId="f4813e1cde961e9d" providerId="LiveId" clId="{65E8DE36-6766-4477-AD1C-64D195C7DC13}" dt="2023-03-27T12:00:21.913" v="633" actId="20577"/>
          <ac:spMkLst>
            <pc:docMk/>
            <pc:sldMk cId="2132293038" sldId="1884"/>
            <ac:spMk id="4" creationId="{2C39A547-BBEF-4889-5B99-42E3EBEAEFB2}"/>
          </ac:spMkLst>
        </pc:spChg>
        <pc:spChg chg="mod">
          <ac:chgData name="Karine Brossois" userId="f4813e1cde961e9d" providerId="LiveId" clId="{65E8DE36-6766-4477-AD1C-64D195C7DC13}" dt="2023-03-27T12:00:18.269" v="625" actId="20577"/>
          <ac:spMkLst>
            <pc:docMk/>
            <pc:sldMk cId="2132293038" sldId="1884"/>
            <ac:spMk id="5" creationId="{51212283-C6D6-F680-A7A3-CEDA5E834071}"/>
          </ac:spMkLst>
        </pc:spChg>
        <pc:picChg chg="add mod">
          <ac:chgData name="Karine Brossois" userId="f4813e1cde961e9d" providerId="LiveId" clId="{65E8DE36-6766-4477-AD1C-64D195C7DC13}" dt="2023-03-27T12:00:09.177" v="617" actId="18653"/>
          <ac:picMkLst>
            <pc:docMk/>
            <pc:sldMk cId="2132293038" sldId="1884"/>
            <ac:picMk id="7" creationId="{AECF797D-A748-E410-0CBF-A8F13AED2B32}"/>
          </ac:picMkLst>
        </pc:picChg>
      </pc:sldChg>
      <pc:sldChg chg="addSp delSp modSp new mod modTransition modAnim">
        <pc:chgData name="Karine Brossois" userId="f4813e1cde961e9d" providerId="LiveId" clId="{65E8DE36-6766-4477-AD1C-64D195C7DC13}" dt="2023-03-27T12:17:45.942" v="796"/>
        <pc:sldMkLst>
          <pc:docMk/>
          <pc:sldMk cId="935884377" sldId="1885"/>
        </pc:sldMkLst>
        <pc:spChg chg="del">
          <ac:chgData name="Karine Brossois" userId="f4813e1cde961e9d" providerId="LiveId" clId="{65E8DE36-6766-4477-AD1C-64D195C7DC13}" dt="2023-03-27T12:01:16.448" v="641" actId="931"/>
          <ac:spMkLst>
            <pc:docMk/>
            <pc:sldMk cId="935884377" sldId="1885"/>
            <ac:spMk id="2" creationId="{AB2D4F28-F3B0-7794-B571-F1E47C4CEF65}"/>
          </ac:spMkLst>
        </pc:spChg>
        <pc:spChg chg="mod">
          <ac:chgData name="Karine Brossois" userId="f4813e1cde961e9d" providerId="LiveId" clId="{65E8DE36-6766-4477-AD1C-64D195C7DC13}" dt="2023-03-27T12:01:39.445" v="648" actId="20577"/>
          <ac:spMkLst>
            <pc:docMk/>
            <pc:sldMk cId="935884377" sldId="1885"/>
            <ac:spMk id="3" creationId="{ED881C38-1835-72EA-C314-EB0779EF9412}"/>
          </ac:spMkLst>
        </pc:spChg>
        <pc:spChg chg="mod">
          <ac:chgData name="Karine Brossois" userId="f4813e1cde961e9d" providerId="LiveId" clId="{65E8DE36-6766-4477-AD1C-64D195C7DC13}" dt="2023-03-27T12:02:02.586" v="666" actId="20577"/>
          <ac:spMkLst>
            <pc:docMk/>
            <pc:sldMk cId="935884377" sldId="1885"/>
            <ac:spMk id="4" creationId="{154AF242-2682-BE1D-168A-706787AAD070}"/>
          </ac:spMkLst>
        </pc:spChg>
        <pc:spChg chg="mod">
          <ac:chgData name="Karine Brossois" userId="f4813e1cde961e9d" providerId="LiveId" clId="{65E8DE36-6766-4477-AD1C-64D195C7DC13}" dt="2023-03-27T12:01:52.968" v="658" actId="20577"/>
          <ac:spMkLst>
            <pc:docMk/>
            <pc:sldMk cId="935884377" sldId="1885"/>
            <ac:spMk id="5" creationId="{B3CE8CC9-64D4-8E6E-9BC6-9B8C0BB1790E}"/>
          </ac:spMkLst>
        </pc:spChg>
        <pc:picChg chg="add mod">
          <ac:chgData name="Karine Brossois" userId="f4813e1cde961e9d" providerId="LiveId" clId="{65E8DE36-6766-4477-AD1C-64D195C7DC13}" dt="2023-03-27T12:01:21.278" v="642"/>
          <ac:picMkLst>
            <pc:docMk/>
            <pc:sldMk cId="935884377" sldId="1885"/>
            <ac:picMk id="7" creationId="{3ECA270F-7E92-7072-0D3E-1DB1E959AC18}"/>
          </ac:picMkLst>
        </pc:picChg>
      </pc:sldChg>
      <pc:sldMasterChg chg="modSldLayout">
        <pc:chgData name="Karine Brossois" userId="f4813e1cde961e9d" providerId="LiveId" clId="{65E8DE36-6766-4477-AD1C-64D195C7DC13}" dt="2023-03-27T12:17:45.942" v="796"/>
        <pc:sldMasterMkLst>
          <pc:docMk/>
          <pc:sldMasterMk cId="3429690444" sldId="2147483687"/>
        </pc:sldMasterMkLst>
        <pc:sldLayoutChg chg="modSp mod modTransition modAnim">
          <pc:chgData name="Karine Brossois" userId="f4813e1cde961e9d" providerId="LiveId" clId="{65E8DE36-6766-4477-AD1C-64D195C7DC13}" dt="2023-03-27T12:17:45.942" v="796"/>
          <pc:sldLayoutMkLst>
            <pc:docMk/>
            <pc:sldMasterMk cId="3429690444" sldId="2147483687"/>
            <pc:sldLayoutMk cId="4179157794" sldId="2147483709"/>
          </pc:sldLayoutMkLst>
          <pc:spChg chg="mod">
            <ac:chgData name="Karine Brossois" userId="f4813e1cde961e9d" providerId="LiveId" clId="{65E8DE36-6766-4477-AD1C-64D195C7DC13}" dt="2023-03-27T11:37:52.557" v="390" actId="12789"/>
            <ac:spMkLst>
              <pc:docMk/>
              <pc:sldMasterMk cId="3429690444" sldId="2147483687"/>
              <pc:sldLayoutMk cId="4179157794" sldId="2147483709"/>
              <ac:spMk id="3" creationId="{F9794A9D-5F10-E91D-AC0E-ED1BDDBD79FA}"/>
            </ac:spMkLst>
          </pc:spChg>
          <pc:spChg chg="mod">
            <ac:chgData name="Karine Brossois" userId="f4813e1cde961e9d" providerId="LiveId" clId="{65E8DE36-6766-4477-AD1C-64D195C7DC13}" dt="2023-03-27T12:04:38.282" v="673" actId="20577"/>
            <ac:spMkLst>
              <pc:docMk/>
              <pc:sldMasterMk cId="3429690444" sldId="2147483687"/>
              <pc:sldLayoutMk cId="4179157794" sldId="2147483709"/>
              <ac:spMk id="8" creationId="{5799BBD6-0A17-59F0-899A-C592E7548C84}"/>
            </ac:spMkLst>
          </pc:spChg>
          <pc:spChg chg="mod">
            <ac:chgData name="Karine Brossois" userId="f4813e1cde961e9d" providerId="LiveId" clId="{65E8DE36-6766-4477-AD1C-64D195C7DC13}" dt="2023-03-27T12:04:40.047" v="675" actId="20577"/>
            <ac:spMkLst>
              <pc:docMk/>
              <pc:sldMasterMk cId="3429690444" sldId="2147483687"/>
              <pc:sldLayoutMk cId="4179157794" sldId="2147483709"/>
              <ac:spMk id="9" creationId="{0223D427-B6D6-3FC5-77A9-D023318F963B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0DF367F1-090A-4D4D-A18F-05C8E8525E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842DF17-065D-4A16-ADE5-39320C362C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2C830F1-8AD0-4DC4-87A7-E11A5C7688DF}" type="datetime1">
              <a:rPr lang="fr-FR" smtClean="0"/>
              <a:t>27/03/2023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1A7479B-A70F-42F7-BC3A-3EDEAE38AE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D7094FE-2938-4C83-8403-6BC4CA4B80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7747BDD-B685-48A6-9D2A-328F911D2C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14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9F622F8-1824-4338-8C3C-5529D3BDEF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 rtl="0">
              <a:defRPr/>
            </a:pPr>
            <a:endParaRPr lang="fr-FR" noProof="0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18DDD53-BB38-4118-BC75-9CE27D49C5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 rtl="0">
              <a:defRPr/>
            </a:pPr>
            <a:endParaRPr lang="fr-FR" noProof="0" dirty="0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C03B6F7-B1AE-4118-ABA2-FFEC9B8F0E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646F5356-BDE8-43C1-9587-85323D02B19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fr-FR" noProof="0" dirty="0"/>
              <a:t>Modifiez les styles du texte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89912C35-11A9-4DA7-8476-F1823F658C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 rtl="0">
              <a:defRPr/>
            </a:pPr>
            <a:endParaRPr lang="fr-FR" noProof="0" dirty="0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7180ED79-CEC3-4FB9-B511-8597B20A0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rtl="0"/>
            <a:fld id="{6DEB7EE2-04A2-4FB2-9625-C9C73AC4D32F}" type="slidenum">
              <a:rPr lang="fr-FR" altLang="en-US" noProof="0" smtClean="0"/>
              <a:pPr rtl="0"/>
              <a:t>‹N°›</a:t>
            </a:fld>
            <a:endParaRPr lang="fr-FR" altLang="en-U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FA4671F7-4D2C-4B1E-AED7-24676BE8B4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rtl="0" eaLnBrk="1" hangingPunct="1"/>
            <a:fld id="{947842D7-C728-4EBD-982B-B8BE79E4DBBE}" type="slidenum">
              <a:rPr lang="fr-FR" altLang="en-US" smtClean="0"/>
              <a:pPr eaLnBrk="1" hangingPunct="1"/>
              <a:t>1</a:t>
            </a:fld>
            <a:endParaRPr lang="fr-FR" altLang="en-US" dirty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8E83BD0-7AE4-4323-9047-FC368929C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FDECF5EC-C5EC-4723-8F4F-A75A20018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/>
          <a:p>
            <a:pPr rtl="0" eaLnBrk="1" hangingPunct="1"/>
            <a:endParaRPr lang="fr-FR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14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nc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FE7964CB-E75A-4A03-88D3-6A48EF650A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2012" y="2766219"/>
            <a:ext cx="6220101" cy="1325563"/>
          </a:xfrm>
          <a:prstGeom prst="rect">
            <a:avLst/>
          </a:prstGeom>
        </p:spPr>
        <p:txBody>
          <a:bodyPr rtlCol="0"/>
          <a:lstStyle>
            <a:lvl1pPr>
              <a:defRPr b="1"/>
            </a:lvl1pPr>
          </a:lstStyle>
          <a:p>
            <a:pPr rtl="0"/>
            <a:r>
              <a:rPr lang="fr-FR" noProof="0"/>
              <a:t>Insérer le titre ici</a:t>
            </a:r>
          </a:p>
        </p:txBody>
      </p:sp>
      <p:pic>
        <p:nvPicPr>
          <p:cNvPr id="6" name="Espace réservé d’image 9" descr="Motif géométrique lumineux et coloré ">
            <a:extLst>
              <a:ext uri="{FF2B5EF4-FFF2-40B4-BE49-F238E27FC236}">
                <a16:creationId xmlns:a16="http://schemas.microsoft.com/office/drawing/2014/main" id="{47BA4775-9232-44C1-8851-04B6753110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4" r="24"/>
          <a:stretch/>
        </p:blipFill>
        <p:spPr>
          <a:xfrm>
            <a:off x="-9236" y="0"/>
            <a:ext cx="47492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79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0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07724906-4405-47F4-B533-7291B003B0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rtl="0"/>
            <a:r>
              <a:rPr lang="fr-FR" noProof="0"/>
              <a:t>Insérer le titre ici</a:t>
            </a:r>
          </a:p>
        </p:txBody>
      </p:sp>
      <p:sp>
        <p:nvSpPr>
          <p:cNvPr id="14" name="Espace réservé du texte 4">
            <a:extLst>
              <a:ext uri="{FF2B5EF4-FFF2-40B4-BE49-F238E27FC236}">
                <a16:creationId xmlns:a16="http://schemas.microsoft.com/office/drawing/2014/main" id="{1EEF53A4-35A6-4E43-B220-67DA381C591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fr-FR" noProof="0"/>
              <a:t>Insérer du contenu ici</a:t>
            </a:r>
          </a:p>
        </p:txBody>
      </p:sp>
      <p:pic>
        <p:nvPicPr>
          <p:cNvPr id="6" name="Espace réservé d’image 17" descr="Motif géométrique lumineux et coloré ">
            <a:extLst>
              <a:ext uri="{FF2B5EF4-FFF2-40B4-BE49-F238E27FC236}">
                <a16:creationId xmlns:a16="http://schemas.microsoft.com/office/drawing/2014/main" id="{9F278CC9-9968-40F5-B18F-B1D45BE36A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90" b="390"/>
          <a:stretch/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2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orange du contenu du motif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742" y="715961"/>
            <a:ext cx="6477000" cy="1189037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>
              <a:spcBef>
                <a:spcPts val="1000"/>
              </a:spcBef>
              <a:defRPr sz="4000" b="1" spc="-50" baseline="0">
                <a:solidFill>
                  <a:schemeClr val="bg2"/>
                </a:solidFill>
              </a:defRPr>
            </a:lvl1pPr>
          </a:lstStyle>
          <a:p>
            <a:pPr rtl="0"/>
            <a:r>
              <a:rPr lang="fr-FR" noProof="0"/>
              <a:t>Insérer le titre ici</a:t>
            </a:r>
          </a:p>
        </p:txBody>
      </p:sp>
      <p:sp>
        <p:nvSpPr>
          <p:cNvPr id="12" name="Espace réservé du texte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99743" y="1905000"/>
            <a:ext cx="6477000" cy="3276600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 indent="-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 rtl="0"/>
            <a:r>
              <a:rPr lang="fr-FR" noProof="0"/>
              <a:t>Insérer un sous-titre ici</a:t>
            </a:r>
          </a:p>
          <a:p>
            <a:pPr lvl="1" rtl="0"/>
            <a:r>
              <a:rPr lang="fr-FR" noProof="0"/>
              <a:t>Insérer du contenu ici</a:t>
            </a:r>
          </a:p>
        </p:txBody>
      </p:sp>
      <p:pic>
        <p:nvPicPr>
          <p:cNvPr id="5" name="Espace réservé d’image 13" descr="Motif géométrique lumineux et coloré ">
            <a:extLst>
              <a:ext uri="{FF2B5EF4-FFF2-40B4-BE49-F238E27FC236}">
                <a16:creationId xmlns:a16="http://schemas.microsoft.com/office/drawing/2014/main" id="{0E92939E-CAD0-4B0D-A39F-10B9B25E14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" r="34"/>
          <a:stretch/>
        </p:blipFill>
        <p:spPr>
          <a:xfrm>
            <a:off x="0" y="0"/>
            <a:ext cx="4767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7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’image 17" descr="Motif géométrique lumineux et coloré ">
            <a:extLst>
              <a:ext uri="{FF2B5EF4-FFF2-40B4-BE49-F238E27FC236}">
                <a16:creationId xmlns:a16="http://schemas.microsoft.com/office/drawing/2014/main" id="{9F278CC9-9968-40F5-B18F-B1D45BE36A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90" b="390"/>
          <a:stretch/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9794A9D-5F10-E91D-AC0E-ED1BDDBD79F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7496" y="2032777"/>
            <a:ext cx="2359025" cy="279244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7F8CE73-05D2-6589-C1BA-30BCC609C4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5358" y="216585"/>
            <a:ext cx="8859146" cy="1678476"/>
          </a:xfrm>
          <a:prstGeom prst="rect">
            <a:avLst/>
          </a:prstGeom>
        </p:spPr>
        <p:txBody>
          <a:bodyPr/>
          <a:lstStyle>
            <a:lvl1pPr marL="514350" indent="-514350">
              <a:lnSpc>
                <a:spcPct val="150000"/>
              </a:lnSpc>
              <a:buFont typeface="+mj-lt"/>
              <a:buAutoNum type="arabicPeriod"/>
              <a:defRPr sz="8000">
                <a:latin typeface="Andika Basic" panose="02000000000000000000" pitchFamily="2" charset="0"/>
              </a:defRPr>
            </a:lvl1pPr>
          </a:lstStyle>
          <a:p>
            <a:pPr lvl="0"/>
            <a:r>
              <a:rPr lang="fr-FR" dirty="0">
                <a:latin typeface="Andika Basic" panose="02000000000000000000" pitchFamily="2" charset="0"/>
              </a:rPr>
              <a:t> 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5799BBD6-0A17-59F0-899A-C592E7548C8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35358" y="2111720"/>
            <a:ext cx="8859146" cy="16784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Font typeface="+mj-lt"/>
              <a:buNone/>
              <a:defRPr sz="8000">
                <a:latin typeface="Andika Basic" panose="02000000000000000000" pitchFamily="2" charset="0"/>
              </a:defRPr>
            </a:lvl1pPr>
          </a:lstStyle>
          <a:p>
            <a:pPr lvl="0"/>
            <a:r>
              <a:rPr lang="fr-FR" dirty="0">
                <a:latin typeface="Andika Basic" panose="02000000000000000000" pitchFamily="2" charset="0"/>
              </a:rPr>
              <a:t>2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0223D427-B6D6-3FC5-77A9-D023318F963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5358" y="4006854"/>
            <a:ext cx="8859146" cy="16784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Font typeface="+mj-lt"/>
              <a:buNone/>
              <a:defRPr sz="8000">
                <a:latin typeface="Andika Basic" panose="02000000000000000000" pitchFamily="2" charset="0"/>
              </a:defRPr>
            </a:lvl1pPr>
          </a:lstStyle>
          <a:p>
            <a:pPr lvl="0"/>
            <a:r>
              <a:rPr lang="fr-FR" dirty="0">
                <a:latin typeface="Andika Basic" panose="02000000000000000000" pitchFamily="2" charset="0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41791577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du modèle dro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bg2"/>
                </a:solidFill>
              </a:defRPr>
            </a:lvl1pPr>
          </a:lstStyle>
          <a:p>
            <a:pPr rtl="0"/>
            <a:r>
              <a:rPr lang="fr-FR" noProof="0"/>
              <a:t>Insérer le titre ici</a:t>
            </a:r>
          </a:p>
        </p:txBody>
      </p:sp>
      <p:sp>
        <p:nvSpPr>
          <p:cNvPr id="12" name="Espace réservé du texte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6477000" cy="3276600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 rtl="0"/>
            <a:r>
              <a:rPr lang="fr-FR" noProof="0"/>
              <a:t>Insérer un sous-titre ici</a:t>
            </a:r>
          </a:p>
          <a:p>
            <a:pPr lvl="1" rtl="0"/>
            <a:r>
              <a:rPr lang="fr-FR" noProof="0"/>
              <a:t>Insérer du contenu ici</a:t>
            </a:r>
          </a:p>
        </p:txBody>
      </p:sp>
      <p:pic>
        <p:nvPicPr>
          <p:cNvPr id="6" name="Espace réservé d’image 15" descr="Motif géométrique lumineux et coloré ">
            <a:extLst>
              <a:ext uri="{FF2B5EF4-FFF2-40B4-BE49-F238E27FC236}">
                <a16:creationId xmlns:a16="http://schemas.microsoft.com/office/drawing/2014/main" id="{D7C393D9-3916-4D61-9B6A-E1B16C079A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" r="3"/>
          <a:stretch/>
        </p:blipFill>
        <p:spPr>
          <a:xfrm>
            <a:off x="7427913" y="0"/>
            <a:ext cx="47640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e d’ensembl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’image 9" descr="Motif géométrique lumineux et coloré ">
            <a:extLst>
              <a:ext uri="{FF2B5EF4-FFF2-40B4-BE49-F238E27FC236}">
                <a16:creationId xmlns:a16="http://schemas.microsoft.com/office/drawing/2014/main" id="{69F80BBC-9ED9-4167-818A-EB3FAEE372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3D9303A2-B30A-054C-B809-053B909E1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rtl="0"/>
            <a:r>
              <a:rPr lang="fr-FR" noProof="0"/>
              <a:t>Insérer le titre ici</a:t>
            </a:r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10F58DD1-3970-D84D-8040-EF33B0971D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fr-FR" noProof="0"/>
              <a:t>Insérer du contenu ici</a:t>
            </a:r>
          </a:p>
        </p:txBody>
      </p:sp>
    </p:spTree>
    <p:extLst>
      <p:ext uri="{BB962C8B-B14F-4D97-AF65-F5344CB8AC3E}">
        <p14:creationId xmlns:p14="http://schemas.microsoft.com/office/powerpoint/2010/main" val="324088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3" userDrawn="1">
          <p15:clr>
            <a:srgbClr val="5ACBF0"/>
          </p15:clr>
        </p15:guide>
        <p15:guide id="4" orient="horz" pos="2488" userDrawn="1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5"/>
                </a:solidFill>
              </a:defRPr>
            </a:lvl1pPr>
          </a:lstStyle>
          <a:p>
            <a:pPr rtl="0"/>
            <a:r>
              <a:rPr lang="fr-FR" noProof="0"/>
              <a:t>Insérer le titre ici</a:t>
            </a:r>
          </a:p>
        </p:txBody>
      </p:sp>
      <p:sp>
        <p:nvSpPr>
          <p:cNvPr id="10" name="Espace réservé du texte 15">
            <a:extLst>
              <a:ext uri="{FF2B5EF4-FFF2-40B4-BE49-F238E27FC236}">
                <a16:creationId xmlns:a16="http://schemas.microsoft.com/office/drawing/2014/main" id="{780F473D-F2DF-4163-AB6E-F7327F60EC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1158237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 b="0">
                <a:solidFill>
                  <a:schemeClr val="bg1"/>
                </a:solidFill>
              </a:defRPr>
            </a:lvl2pPr>
          </a:lstStyle>
          <a:p>
            <a:pPr lvl="0" rtl="0"/>
            <a:r>
              <a:rPr lang="fr-FR" noProof="0"/>
              <a:t>Insérer un sous-titre ici</a:t>
            </a:r>
          </a:p>
          <a:p>
            <a:pPr lvl="1" rtl="0"/>
            <a:r>
              <a:rPr lang="fr-FR" noProof="0"/>
              <a:t>Insérer du contenu ici</a:t>
            </a:r>
          </a:p>
        </p:txBody>
      </p:sp>
      <p:sp>
        <p:nvSpPr>
          <p:cNvPr id="11" name="Espace réservé au tableau 10">
            <a:extLst>
              <a:ext uri="{FF2B5EF4-FFF2-40B4-BE49-F238E27FC236}">
                <a16:creationId xmlns:a16="http://schemas.microsoft.com/office/drawing/2014/main" id="{7DC18506-6205-438F-AA5C-D337F9975FC3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757381" y="2591662"/>
            <a:ext cx="10667999" cy="2833776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 b="0"/>
            </a:lvl1pPr>
          </a:lstStyle>
          <a:p>
            <a:pPr rtl="0"/>
            <a:r>
              <a:rPr lang="fr-FR" noProof="0"/>
              <a:t>Insérer du contenu ici</a:t>
            </a:r>
          </a:p>
        </p:txBody>
      </p:sp>
      <p:pic>
        <p:nvPicPr>
          <p:cNvPr id="7" name="Espace réservé d’image 20" descr="Motif géométrique lumineux et coloré ">
            <a:extLst>
              <a:ext uri="{FF2B5EF4-FFF2-40B4-BE49-F238E27FC236}">
                <a16:creationId xmlns:a16="http://schemas.microsoft.com/office/drawing/2014/main" id="{EB4660F5-5357-48E0-B5C6-3DECB6CB85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93" b="193"/>
          <a:stretch/>
        </p:blipFill>
        <p:spPr>
          <a:xfrm>
            <a:off x="0" y="5990252"/>
            <a:ext cx="12192000" cy="86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91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du modèl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742" y="715961"/>
            <a:ext cx="6477000" cy="1189037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>
              <a:spcBef>
                <a:spcPts val="1000"/>
              </a:spcBef>
              <a:defRPr sz="4000" b="1" spc="-5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/>
              <a:t>Insérer le titre ici</a:t>
            </a:r>
          </a:p>
        </p:txBody>
      </p:sp>
      <p:sp>
        <p:nvSpPr>
          <p:cNvPr id="12" name="Espace réservé du texte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99743" y="1905000"/>
            <a:ext cx="6477000" cy="3276600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 indent="-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 rtl="0"/>
            <a:r>
              <a:rPr lang="fr-FR" noProof="0"/>
              <a:t>Insérer un sous-titre ici</a:t>
            </a:r>
          </a:p>
          <a:p>
            <a:pPr lvl="1" rtl="0"/>
            <a:r>
              <a:rPr lang="fr-FR" noProof="0"/>
              <a:t>Insérer du contenu ici</a:t>
            </a:r>
          </a:p>
        </p:txBody>
      </p:sp>
      <p:pic>
        <p:nvPicPr>
          <p:cNvPr id="6" name="Espace réservé d’image 13" descr="Motif géométrique lumineux et coloré ">
            <a:extLst>
              <a:ext uri="{FF2B5EF4-FFF2-40B4-BE49-F238E27FC236}">
                <a16:creationId xmlns:a16="http://schemas.microsoft.com/office/drawing/2014/main" id="{2DB741D5-0593-4748-A4D3-EF1E436A11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" r="34"/>
          <a:stretch/>
        </p:blipFill>
        <p:spPr>
          <a:xfrm>
            <a:off x="0" y="0"/>
            <a:ext cx="4767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7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r>
              <a:rPr lang="fr-FR" noProof="0"/>
              <a:t>Insérer le titre ici</a:t>
            </a:r>
          </a:p>
        </p:txBody>
      </p:sp>
      <p:sp>
        <p:nvSpPr>
          <p:cNvPr id="7" name="Espace réservé du texte 15">
            <a:extLst>
              <a:ext uri="{FF2B5EF4-FFF2-40B4-BE49-F238E27FC236}">
                <a16:creationId xmlns:a16="http://schemas.microsoft.com/office/drawing/2014/main" id="{DF03C311-DDF4-44A3-9D51-D5FDC4A8E7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927425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 b="0">
                <a:solidFill>
                  <a:schemeClr val="bg1"/>
                </a:solidFill>
              </a:defRPr>
            </a:lvl2pPr>
          </a:lstStyle>
          <a:p>
            <a:pPr lvl="0" rtl="0"/>
            <a:r>
              <a:rPr lang="fr-FR" noProof="0"/>
              <a:t>Insérer un sous-titre ici</a:t>
            </a:r>
          </a:p>
          <a:p>
            <a:pPr lvl="1" rtl="0"/>
            <a:r>
              <a:rPr lang="fr-FR" noProof="0"/>
              <a:t>Insérer du contenu ici</a:t>
            </a:r>
          </a:p>
        </p:txBody>
      </p:sp>
      <p:sp>
        <p:nvSpPr>
          <p:cNvPr id="8" name="Espace réservé SmartArt 7">
            <a:extLst>
              <a:ext uri="{FF2B5EF4-FFF2-40B4-BE49-F238E27FC236}">
                <a16:creationId xmlns:a16="http://schemas.microsoft.com/office/drawing/2014/main" id="{9FD563C5-3DFB-47DD-8A9E-30D8084590F6}"/>
              </a:ext>
            </a:extLst>
          </p:cNvPr>
          <p:cNvSpPr>
            <a:spLocks noGrp="1"/>
          </p:cNvSpPr>
          <p:nvPr>
            <p:ph type="dgm" sz="quarter" idx="14" hasCustomPrompt="1"/>
          </p:nvPr>
        </p:nvSpPr>
        <p:spPr>
          <a:xfrm>
            <a:off x="762001" y="2369129"/>
            <a:ext cx="10667998" cy="3343657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 b="0"/>
            </a:lvl1pPr>
          </a:lstStyle>
          <a:p>
            <a:pPr rtl="0"/>
            <a:r>
              <a:rPr lang="fr-FR" noProof="0"/>
              <a:t>Insérer du contenu ici</a:t>
            </a:r>
          </a:p>
        </p:txBody>
      </p:sp>
      <p:pic>
        <p:nvPicPr>
          <p:cNvPr id="9" name="Espace réservé d’image 11" descr="Motif géométrique lumineux et coloré ">
            <a:extLst>
              <a:ext uri="{FF2B5EF4-FFF2-40B4-BE49-F238E27FC236}">
                <a16:creationId xmlns:a16="http://schemas.microsoft.com/office/drawing/2014/main" id="{1DB66C56-FBAE-47D3-9818-61368D74DA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390" b="390"/>
          <a:stretch>
            <a:fillRect/>
          </a:stretch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62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de deux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2">
            <a:extLst>
              <a:ext uri="{FF2B5EF4-FFF2-40B4-BE49-F238E27FC236}">
                <a16:creationId xmlns:a16="http://schemas.microsoft.com/office/drawing/2014/main" id="{3F45076F-4240-4B40-8CE4-637DD751A6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3"/>
            <a:ext cx="5334000" cy="1189038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fr-FR" noProof="0"/>
              <a:t>Insérer le titre ici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8498B63D-F60C-4A9D-8D3E-0C7CD748FE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5334000" cy="3276600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228600">
              <a:lnSpc>
                <a:spcPct val="100000"/>
              </a:lnSpc>
              <a:spcBef>
                <a:spcPts val="1000"/>
              </a:spcBef>
              <a:defRPr sz="1800"/>
            </a:lvl2pPr>
          </a:lstStyle>
          <a:p>
            <a:pPr lvl="0" rtl="0"/>
            <a:r>
              <a:rPr lang="fr-FR" noProof="0"/>
              <a:t>Insérer un sous-titre ici</a:t>
            </a:r>
          </a:p>
          <a:p>
            <a:pPr lvl="1" rtl="0"/>
            <a:r>
              <a:rPr lang="fr-FR" noProof="0"/>
              <a:t>Insérer du contenu ici</a:t>
            </a:r>
          </a:p>
        </p:txBody>
      </p:sp>
      <p:sp>
        <p:nvSpPr>
          <p:cNvPr id="9" name="Espace réservé d’image 13">
            <a:extLst>
              <a:ext uri="{FF2B5EF4-FFF2-40B4-BE49-F238E27FC236}">
                <a16:creationId xmlns:a16="http://schemas.microsoft.com/office/drawing/2014/main" id="{827A95C0-AE8D-46E1-9EF9-64504CBEF99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58000" y="715963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 rtlCol="0">
            <a:normAutofit/>
          </a:bodyPr>
          <a:lstStyle>
            <a:lvl1pPr algn="ctr">
              <a:buNone/>
              <a:defRPr sz="1600"/>
            </a:lvl1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8" name="Espace réservé d’image 13">
            <a:extLst>
              <a:ext uri="{FF2B5EF4-FFF2-40B4-BE49-F238E27FC236}">
                <a16:creationId xmlns:a16="http://schemas.microsoft.com/office/drawing/2014/main" id="{89E410BA-B0FE-4F0E-8BE5-D33CC016635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3305541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 rtlCol="0">
            <a:normAutofit/>
          </a:bodyPr>
          <a:lstStyle>
            <a:lvl1pPr algn="ctr">
              <a:buNone/>
              <a:defRPr sz="1600"/>
            </a:lvl1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pic>
        <p:nvPicPr>
          <p:cNvPr id="12" name="Espace réservé d’image 19" descr="Motif géométrique lumineux et coloré ">
            <a:extLst>
              <a:ext uri="{FF2B5EF4-FFF2-40B4-BE49-F238E27FC236}">
                <a16:creationId xmlns:a16="http://schemas.microsoft.com/office/drawing/2014/main" id="{C93F15CF-2105-4C28-85E9-BBA0383326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36" b="436"/>
          <a:stretch/>
        </p:blipFill>
        <p:spPr>
          <a:xfrm>
            <a:off x="0" y="5980922"/>
            <a:ext cx="12192000" cy="87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80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7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bleu du contenu du motif dro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5"/>
                </a:solidFill>
              </a:defRPr>
            </a:lvl1pPr>
          </a:lstStyle>
          <a:p>
            <a:pPr rtl="0"/>
            <a:r>
              <a:rPr lang="fr-FR" noProof="0"/>
              <a:t>Insérer le titre ici</a:t>
            </a:r>
          </a:p>
        </p:txBody>
      </p:sp>
      <p:sp>
        <p:nvSpPr>
          <p:cNvPr id="12" name="Espace réservé du texte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6477000" cy="3276600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 rtl="0"/>
            <a:r>
              <a:rPr lang="fr-FR" noProof="0"/>
              <a:t>Insérer un sous-titre ici</a:t>
            </a:r>
          </a:p>
          <a:p>
            <a:pPr lvl="1" rtl="0"/>
            <a:r>
              <a:rPr lang="fr-FR" noProof="0"/>
              <a:t>Insérer du contenu ici</a:t>
            </a:r>
          </a:p>
        </p:txBody>
      </p:sp>
      <p:pic>
        <p:nvPicPr>
          <p:cNvPr id="5" name="Espace réservé d’image 15" descr="Motif géométrique lumineux et coloré ">
            <a:extLst>
              <a:ext uri="{FF2B5EF4-FFF2-40B4-BE49-F238E27FC236}">
                <a16:creationId xmlns:a16="http://schemas.microsoft.com/office/drawing/2014/main" id="{9E2B3BF6-B5D6-4D6F-84C6-0EE24AC7C1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" r="3"/>
          <a:stretch/>
        </p:blipFill>
        <p:spPr>
          <a:xfrm>
            <a:off x="7427166" y="0"/>
            <a:ext cx="47648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2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690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709" r:id="rId2"/>
    <p:sldLayoutId id="2147483699" r:id="rId3"/>
    <p:sldLayoutId id="2147483700" r:id="rId4"/>
    <p:sldLayoutId id="2147483691" r:id="rId5"/>
    <p:sldLayoutId id="2147483701" r:id="rId6"/>
    <p:sldLayoutId id="2147483706" r:id="rId7"/>
    <p:sldLayoutId id="2147483702" r:id="rId8"/>
    <p:sldLayoutId id="2147483704" r:id="rId9"/>
    <p:sldLayoutId id="2147483690" r:id="rId10"/>
    <p:sldLayoutId id="214748370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D2DB031-9003-4F74-A88F-FE2A2ABAB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42012" y="2766219"/>
            <a:ext cx="6455127" cy="1325563"/>
          </a:xfrm>
        </p:spPr>
        <p:txBody>
          <a:bodyPr rtlCol="0" anchor="ctr">
            <a:noAutofit/>
          </a:bodyPr>
          <a:lstStyle/>
          <a:p>
            <a:pPr rtl="0"/>
            <a:r>
              <a:rPr lang="fr-FR" dirty="0">
                <a:solidFill>
                  <a:schemeClr val="accent1"/>
                </a:solidFill>
              </a:rPr>
              <a:t>TAM-TAM</a:t>
            </a:r>
            <a:br>
              <a:rPr lang="fr-FR" dirty="0">
                <a:solidFill>
                  <a:schemeClr val="accent1"/>
                </a:solidFill>
              </a:rPr>
            </a:br>
            <a:r>
              <a:rPr lang="fr-FR" dirty="0">
                <a:solidFill>
                  <a:schemeClr val="accent1"/>
                </a:solidFill>
              </a:rPr>
              <a:t>Safari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326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9EF9F090-D501-67A4-829B-5FAF5D2F774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clrChange>
              <a:clrFrom>
                <a:srgbClr val="D9D9CF"/>
              </a:clrFrom>
              <a:clrTo>
                <a:srgbClr val="D9D9CF">
                  <a:alpha val="0"/>
                </a:srgbClr>
              </a:clrTo>
            </a:clrChange>
          </a:blip>
          <a:srcRect t="-220" b="-3672"/>
          <a:stretch/>
        </p:blipFill>
        <p:spPr>
          <a:xfrm>
            <a:off x="397496" y="1667436"/>
            <a:ext cx="2359025" cy="3644152"/>
          </a:xfr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9A2C58-12AD-6645-7C0A-E7231F8D78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dirty="0" err="1"/>
              <a:t>riene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FCCE68-9E2A-6B83-F5C8-1AF54C1E90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2. </a:t>
            </a:r>
            <a:r>
              <a:rPr lang="fr-FR" dirty="0" err="1"/>
              <a:t>reime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51DCE00-3E63-E248-66E3-2E4FF772766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3. reine</a:t>
            </a:r>
          </a:p>
        </p:txBody>
      </p:sp>
    </p:spTree>
    <p:extLst>
      <p:ext uri="{BB962C8B-B14F-4D97-AF65-F5344CB8AC3E}">
        <p14:creationId xmlns:p14="http://schemas.microsoft.com/office/powerpoint/2010/main" val="273998044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E7CBF720-58DC-8AE7-47E0-EF92EA22C94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clrChange>
              <a:clrFrom>
                <a:srgbClr val="DDDAD1"/>
              </a:clrFrom>
              <a:clrTo>
                <a:srgbClr val="DDDAD1">
                  <a:alpha val="0"/>
                </a:srgbClr>
              </a:clrTo>
            </a:clrChange>
          </a:blip>
          <a:srcRect t="-7593" b="-7593"/>
          <a:stretch/>
        </p:blipFill>
        <p:spPr/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DC33C0-6D9D-2C16-19E0-E96E85D46C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dirty="0" err="1"/>
              <a:t>fache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6074D39-E403-F642-90EF-58F068658B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2. vache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DCE36F-9CE6-74DF-4CD5-8DFB2C042B5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3. </a:t>
            </a:r>
            <a:r>
              <a:rPr lang="fr-FR" dirty="0" err="1"/>
              <a:t>vahe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424485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E69CBB63-2191-8F4B-ADBA-2A3C5B8B2A5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t="-14126" b="-6303"/>
          <a:stretch/>
        </p:blipFill>
        <p:spPr>
          <a:xfrm>
            <a:off x="397496" y="1775012"/>
            <a:ext cx="2359025" cy="3106270"/>
          </a:xfr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82BF25-674A-CB50-70D7-CB27E59AE7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 chocolat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B93AB1-0020-0186-134F-6A7AB506CF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2. </a:t>
            </a:r>
            <a:r>
              <a:rPr lang="fr-FR" dirty="0" err="1"/>
              <a:t>hocolat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A17C1E-BD09-BAB9-48E4-C505AECBE5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3. </a:t>
            </a:r>
            <a:r>
              <a:rPr lang="fr-FR" dirty="0" err="1"/>
              <a:t>chacolat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508921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F4BBF2C7-2ABC-1F7B-B082-17003930537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t="-5858" b="-12190"/>
          <a:stretch/>
        </p:blipFill>
        <p:spPr>
          <a:xfrm>
            <a:off x="397496" y="1895062"/>
            <a:ext cx="2359025" cy="3241714"/>
          </a:xfr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80AD79-3861-A731-1529-F58DC3D76D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dirty="0" err="1"/>
              <a:t>guiture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D75C61F-DE67-A9B9-A992-4D7117CA40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2. guitare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FCC1E41-5963-D497-3B36-EECE541DDD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3. </a:t>
            </a:r>
            <a:r>
              <a:rPr lang="fr-FR" dirty="0" err="1"/>
              <a:t>guidare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599344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790CEE36-DA3D-E9D1-CAB4-C458CD6B4E7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1718" b="1718"/>
          <a:stretch>
            <a:fillRect/>
          </a:stretch>
        </p:blipFill>
        <p:spPr/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22FB10-420C-2F3D-0BAF-5D1DBC09D2A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dirty="0" err="1"/>
              <a:t>girave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9504B6-02AC-BAEA-E64A-DFF04CE100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2. </a:t>
            </a:r>
            <a:r>
              <a:rPr lang="fr-FR" dirty="0" err="1"/>
              <a:t>girate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5CCBED9-2FEC-26BD-E10C-01179B24AC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3. girafe</a:t>
            </a:r>
          </a:p>
        </p:txBody>
      </p:sp>
    </p:spTree>
    <p:extLst>
      <p:ext uri="{BB962C8B-B14F-4D97-AF65-F5344CB8AC3E}">
        <p14:creationId xmlns:p14="http://schemas.microsoft.com/office/powerpoint/2010/main" val="171188432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9A16BB-AD57-D7AC-26D9-4E22572FCF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dirty="0" err="1"/>
              <a:t>nanège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973F4F-83CC-21B9-8CF7-C02BE52F661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2. manège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34C69BC-CE89-BC9E-B286-A1222A659A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3. </a:t>
            </a:r>
            <a:r>
              <a:rPr lang="fr-FR" dirty="0" err="1"/>
              <a:t>manèpe</a:t>
            </a:r>
            <a:endParaRPr lang="fr-FR" dirty="0"/>
          </a:p>
        </p:txBody>
      </p:sp>
      <p:pic>
        <p:nvPicPr>
          <p:cNvPr id="11" name="Espace réservé pour une image  10">
            <a:extLst>
              <a:ext uri="{FF2B5EF4-FFF2-40B4-BE49-F238E27FC236}">
                <a16:creationId xmlns:a16="http://schemas.microsoft.com/office/drawing/2014/main" id="{E724076B-475D-BD5B-AAAF-441F3165F1D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648" r="16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7676041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CC1FD6BE-5E1A-0F2D-CB28-3AD0A56F703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t="-12628" b="-12628"/>
          <a:stretch/>
        </p:blipFill>
        <p:spPr/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46C0C5-7B7C-5D00-6B62-1783E2AFB30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 mouton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8D02632-4CC1-0B54-CF7D-0BFA4D2FF8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2. </a:t>
            </a:r>
            <a:r>
              <a:rPr lang="fr-FR" dirty="0" err="1"/>
              <a:t>nouton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0D1DBE2-00C9-D0FA-75F6-6471D6DF4BE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3. </a:t>
            </a:r>
            <a:r>
              <a:rPr lang="fr-FR" dirty="0" err="1"/>
              <a:t>montou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677865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655DA8AD-4BD3-6A09-30C5-D7D0ED1854D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2007" b="2007"/>
          <a:stretch>
            <a:fillRect/>
          </a:stretch>
        </p:blipFill>
        <p:spPr/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DB4E53-92A4-F4E8-84B3-00581B7EFE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dirty="0" err="1"/>
              <a:t>saise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5EA7A77-4AF5-4F37-6277-AF3D835BF2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2. </a:t>
            </a:r>
            <a:r>
              <a:rPr lang="fr-FR" dirty="0" err="1"/>
              <a:t>chaisse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7378A6-2DF9-622F-E52D-A690FA09788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3. chaise</a:t>
            </a:r>
          </a:p>
        </p:txBody>
      </p:sp>
    </p:spTree>
    <p:extLst>
      <p:ext uri="{BB962C8B-B14F-4D97-AF65-F5344CB8AC3E}">
        <p14:creationId xmlns:p14="http://schemas.microsoft.com/office/powerpoint/2010/main" val="309465381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0EABDC7B-E20E-4C1F-3B7E-D1B2478C15F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clrChange>
              <a:clrFrom>
                <a:srgbClr val="E1E5E4"/>
              </a:clrFrom>
              <a:clrTo>
                <a:srgbClr val="E1E5E4">
                  <a:alpha val="0"/>
                </a:srgbClr>
              </a:clrTo>
            </a:clrChange>
          </a:blip>
          <a:srcRect t="-24363" b="-24363"/>
          <a:stretch/>
        </p:blipFill>
        <p:spPr/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7AABF2-49FA-0DCB-47D0-83B1327A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 bondon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33D5C90-E20E-9FD6-B776-E396DC1064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2. dondon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E2A8959-5D19-0BCC-21F6-03F1C70DD49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3. bonbon</a:t>
            </a:r>
          </a:p>
        </p:txBody>
      </p:sp>
    </p:spTree>
    <p:extLst>
      <p:ext uri="{BB962C8B-B14F-4D97-AF65-F5344CB8AC3E}">
        <p14:creationId xmlns:p14="http://schemas.microsoft.com/office/powerpoint/2010/main" val="208664785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7C478434-90D3-F97C-307C-FCC59162D5B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4537" r="4537"/>
          <a:stretch>
            <a:fillRect/>
          </a:stretch>
        </p:blipFill>
        <p:spPr/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DA2DE0-7F02-CDA6-7F05-B6F3257BF62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dirty="0" err="1"/>
              <a:t>penbule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C1F90E4-426F-BED2-52AA-E9B24319E83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2. pendule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FF69DCF-8506-7AAF-FD25-870E36B1B74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3. </a:t>
            </a:r>
            <a:r>
              <a:rPr lang="fr-FR" dirty="0" err="1"/>
              <a:t>qendule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176161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666CFA-3EBD-E8A7-1DE7-577A18C8862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err="1"/>
              <a:t>poudée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D352E0-7CB4-94FB-C7DF-E6C5184CAF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2. poupée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B1ECE69-586A-82F2-B2FC-6FF0B17D721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3. </a:t>
            </a:r>
            <a:r>
              <a:rPr lang="fr-FR" dirty="0" err="1"/>
              <a:t>ponpée</a:t>
            </a:r>
            <a:endParaRPr lang="fr-FR" dirty="0"/>
          </a:p>
        </p:txBody>
      </p:sp>
      <p:pic>
        <p:nvPicPr>
          <p:cNvPr id="11" name="Espace réservé pour une image  10">
            <a:extLst>
              <a:ext uri="{FF2B5EF4-FFF2-40B4-BE49-F238E27FC236}">
                <a16:creationId xmlns:a16="http://schemas.microsoft.com/office/drawing/2014/main" id="{7F62250D-23B6-DACA-25CB-3C7F1539661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5139" b="51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1984820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E5127188-2A40-1938-ACF1-5B78CF2DBE6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clrChange>
              <a:clrFrom>
                <a:srgbClr val="E1E3E2"/>
              </a:clrFrom>
              <a:clrTo>
                <a:srgbClr val="E1E3E2">
                  <a:alpha val="0"/>
                </a:srgbClr>
              </a:clrTo>
            </a:clrChange>
          </a:blip>
          <a:srcRect t="7693" b="1786"/>
          <a:stretch/>
        </p:blipFill>
        <p:spPr>
          <a:xfrm>
            <a:off x="397496" y="1895061"/>
            <a:ext cx="2359025" cy="3282057"/>
          </a:xfr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726C4B-10F3-ADA3-30BD-918A023A18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dirty="0" err="1"/>
              <a:t>éqée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A25EEC-7BFF-3C30-E2E0-667951D0C5F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2. épée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C4C0143-1D56-7EA2-CEC3-4A05D4D94F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3. </a:t>
            </a:r>
            <a:r>
              <a:rPr lang="fr-FR" dirty="0" err="1"/>
              <a:t>édée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450517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AECF797D-A748-E410-0CBF-A8F13AED2B3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t="-10754" b="-10754"/>
          <a:stretch/>
        </p:blipFill>
        <p:spPr/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41B416-7032-7E80-4577-012C74A2A4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dirty="0" err="1"/>
              <a:t>balau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C39A547-BBEF-4889-5B99-42E3EBEAEF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2. </a:t>
            </a:r>
            <a:r>
              <a:rPr lang="fr-FR" dirty="0" err="1"/>
              <a:t>dalai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1212283-C6D6-F680-A7A3-CEDA5E8340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3. balai</a:t>
            </a:r>
          </a:p>
        </p:txBody>
      </p:sp>
    </p:spTree>
    <p:extLst>
      <p:ext uri="{BB962C8B-B14F-4D97-AF65-F5344CB8AC3E}">
        <p14:creationId xmlns:p14="http://schemas.microsoft.com/office/powerpoint/2010/main" val="213229303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3ECA270F-7E92-7072-0D3E-1DB1E959AC1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clrChange>
              <a:clrFrom>
                <a:srgbClr val="DBE1DF"/>
              </a:clrFrom>
              <a:clrTo>
                <a:srgbClr val="DBE1DF">
                  <a:alpha val="0"/>
                </a:srgbClr>
              </a:clrTo>
            </a:clrChange>
          </a:blip>
          <a:srcRect t="10935" b="10935"/>
          <a:stretch>
            <a:fillRect/>
          </a:stretch>
        </p:blipFill>
        <p:spPr/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881C38-1835-72EA-C314-EB0779EF94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 sapin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4AF242-2682-BE1D-168A-706787AAD07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2. salin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3CE8CC9-64D4-8E6E-9BC6-9B8C0BB1790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3. </a:t>
            </a:r>
            <a:r>
              <a:rPr lang="fr-FR" dirty="0" err="1"/>
              <a:t>saqin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588437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85B8C5BC-0680-DB0E-6F35-4F0F735EDB3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361" b="361"/>
          <a:stretch>
            <a:fillRect/>
          </a:stretch>
        </p:blipFill>
        <p:spPr/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1E33728-823B-8F90-D810-72156F815E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dirty="0" err="1"/>
              <a:t>doisson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8E6E14-8ADE-AA59-E0F2-D22C54F388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2. </a:t>
            </a:r>
            <a:r>
              <a:rPr lang="fr-FR" dirty="0" err="1"/>
              <a:t>poissou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3E8585-5754-80D8-1DE1-01A3068C22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3. poisson</a:t>
            </a:r>
          </a:p>
        </p:txBody>
      </p:sp>
    </p:spTree>
    <p:extLst>
      <p:ext uri="{BB962C8B-B14F-4D97-AF65-F5344CB8AC3E}">
        <p14:creationId xmlns:p14="http://schemas.microsoft.com/office/powerpoint/2010/main" val="324599037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C0643120-535C-8B07-A7E3-A955342C081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clrChange>
              <a:clrFrom>
                <a:srgbClr val="DBDCE0"/>
              </a:clrFrom>
              <a:clrTo>
                <a:srgbClr val="DBDCE0">
                  <a:alpha val="0"/>
                </a:srgbClr>
              </a:clrTo>
            </a:clrChange>
          </a:blip>
          <a:srcRect t="2195" b="2195"/>
          <a:stretch>
            <a:fillRect/>
          </a:stretch>
        </p:blipFill>
        <p:spPr/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A8F9F7-A7C5-0FF1-FBA3-87C1DE8B04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 étoile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5DDA98-E4AF-A7CB-64F4-DA31B4315D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2. </a:t>
            </a:r>
            <a:r>
              <a:rPr lang="fr-FR" dirty="0" err="1"/>
              <a:t>ètoile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0728D3F-5EAF-B008-2FAF-B3191547FB6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3. </a:t>
            </a:r>
            <a:r>
              <a:rPr lang="fr-FR" dirty="0" err="1"/>
              <a:t>étoife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700691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2B3A2BB9-24CA-AB81-0E6B-52921F353FA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l="-14129" r="-14129"/>
          <a:stretch/>
        </p:blipFill>
        <p:spPr/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1CBCB2-2A9F-C44E-672C-F68C44D2839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dirty="0" err="1"/>
              <a:t>dateau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6F93862-E25E-6BD8-70E8-FB0D0D78B8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2. bateau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959EBC7-58EC-8922-6140-1919AEC64C0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3. </a:t>
            </a:r>
            <a:r>
              <a:rPr lang="fr-FR" dirty="0" err="1"/>
              <a:t>badeau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167458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059AF192-36DE-7565-01ED-24C15EA1F12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clrChange>
              <a:clrFrom>
                <a:srgbClr val="D1D2D4"/>
              </a:clrFrom>
              <a:clrTo>
                <a:srgbClr val="D1D2D4">
                  <a:alpha val="0"/>
                </a:srgbClr>
              </a:clrTo>
            </a:clrChange>
          </a:blip>
          <a:srcRect t="730" b="-4855"/>
          <a:stretch/>
        </p:blipFill>
        <p:spPr>
          <a:xfrm>
            <a:off x="397496" y="1895060"/>
            <a:ext cx="2359025" cy="3241715"/>
          </a:xfr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164917-C019-15C3-CAB1-A5E5F65338D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dirty="0" err="1"/>
              <a:t>panba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780921-D144-D188-935D-7ABAB426FE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2. </a:t>
            </a:r>
            <a:r>
              <a:rPr lang="fr-FR" dirty="0" err="1"/>
              <a:t>pauda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840BEC9-6586-8C0A-4F68-40966AE424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3. panda</a:t>
            </a:r>
          </a:p>
        </p:txBody>
      </p:sp>
    </p:spTree>
    <p:extLst>
      <p:ext uri="{BB962C8B-B14F-4D97-AF65-F5344CB8AC3E}">
        <p14:creationId xmlns:p14="http://schemas.microsoft.com/office/powerpoint/2010/main" val="374144980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D2443D64-B610-2BED-C9CD-8EECAFA1AA1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clrChange>
              <a:clrFrom>
                <a:srgbClr val="C5C4C0"/>
              </a:clrFrom>
              <a:clrTo>
                <a:srgbClr val="C5C4C0">
                  <a:alpha val="0"/>
                </a:srgbClr>
              </a:clrTo>
            </a:clrChange>
          </a:blip>
          <a:srcRect t="-1246" b="-13299"/>
          <a:stretch/>
        </p:blipFill>
        <p:spPr>
          <a:xfrm>
            <a:off x="397496" y="2111720"/>
            <a:ext cx="2359025" cy="2944374"/>
          </a:xfr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913DDA-02F8-3131-BD2C-3C0C16F0EDC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 poussin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969E9E9-82E4-EFA7-D8AE-348E58F2FD4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2. </a:t>
            </a:r>
            <a:r>
              <a:rPr lang="fr-FR" dirty="0" err="1"/>
              <a:t>paussin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E6B2BA8-7C07-DE42-5AD0-0827CB53CB3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3. </a:t>
            </a:r>
            <a:r>
              <a:rPr lang="fr-FR" dirty="0" err="1"/>
              <a:t>doussin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34062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777B8CD5-C8AF-8239-7078-A06E5C46420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clrChange>
              <a:clrFrom>
                <a:srgbClr val="E2E2D8"/>
              </a:clrFrom>
              <a:clrTo>
                <a:srgbClr val="E2E2D8">
                  <a:alpha val="0"/>
                </a:srgbClr>
              </a:clrTo>
            </a:clrChange>
          </a:blip>
          <a:srcRect l="-18730" r="-18730"/>
          <a:stretch/>
        </p:blipFill>
        <p:spPr/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C2B7A6-E562-F800-9901-3947618F43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dirty="0" err="1"/>
              <a:t>tonpie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6C4819-619A-9F81-576D-DE6AFD5F69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2. </a:t>
            </a:r>
            <a:r>
              <a:rPr lang="fr-FR" dirty="0" err="1"/>
              <a:t>touqie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BBB95FB-6655-D05F-1F11-577F3979EA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3. toupie</a:t>
            </a:r>
          </a:p>
        </p:txBody>
      </p:sp>
    </p:spTree>
    <p:extLst>
      <p:ext uri="{BB962C8B-B14F-4D97-AF65-F5344CB8AC3E}">
        <p14:creationId xmlns:p14="http://schemas.microsoft.com/office/powerpoint/2010/main" val="42732048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F8C3832E-C82D-D583-005D-C5E4D240536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clrChange>
              <a:clrFrom>
                <a:srgbClr val="E0DDD4"/>
              </a:clrFrom>
              <a:clrTo>
                <a:srgbClr val="E0DDD4">
                  <a:alpha val="0"/>
                </a:srgbClr>
              </a:clrTo>
            </a:clrChange>
          </a:blip>
          <a:srcRect t="6934" b="6934"/>
          <a:stretch>
            <a:fillRect/>
          </a:stretch>
        </p:blipFill>
        <p:spPr/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2CAED7-B2DD-24A6-62FF-EC48E85C7B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 jupe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7242510-C144-48DE-9F28-DE9564DE9B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2. </a:t>
            </a:r>
            <a:r>
              <a:rPr lang="fr-FR" dirty="0" err="1"/>
              <a:t>juqe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DDDD10-FAC3-8120-855F-5DDADD6A40A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3. </a:t>
            </a:r>
            <a:r>
              <a:rPr lang="fr-FR" dirty="0" err="1"/>
              <a:t>jule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894449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hème Office">
  <a:themeElements>
    <a:clrScheme name="Custom 115">
      <a:dk1>
        <a:sysClr val="windowText" lastClr="000000"/>
      </a:dk1>
      <a:lt1>
        <a:sysClr val="window" lastClr="FFFFFF"/>
      </a:lt1>
      <a:dk2>
        <a:srgbClr val="F36E36"/>
      </a:dk2>
      <a:lt2>
        <a:srgbClr val="E7E6E6"/>
      </a:lt2>
      <a:accent1>
        <a:srgbClr val="A31312"/>
      </a:accent1>
      <a:accent2>
        <a:srgbClr val="E7E6E6"/>
      </a:accent2>
      <a:accent3>
        <a:srgbClr val="FDB913"/>
      </a:accent3>
      <a:accent4>
        <a:srgbClr val="1E753B"/>
      </a:accent4>
      <a:accent5>
        <a:srgbClr val="067CA2"/>
      </a:accent5>
      <a:accent6>
        <a:srgbClr val="493456"/>
      </a:accent6>
      <a:hlink>
        <a:srgbClr val="067CA2"/>
      </a:hlink>
      <a:folHlink>
        <a:srgbClr val="886D93"/>
      </a:folHlink>
    </a:clrScheme>
    <a:fontScheme name="Custom 8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5172507_TF44967531_Win32" id="{4BC50C98-8479-4728-8B13-6527B53FDE5B}" vid="{E7CB4C35-6E41-4A35-BA49-9B27D7F13C11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794402-D476-4C0A-8953-D7E5D3D97C8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6A6AD0CE-C3A1-49ED-84DB-B51D7D3B27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32A503-7E2B-48A7-A1A4-FEB996769C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72f988bf-86f1-41af-91ab-2d7cd011db47}" enabled="0" method="" siteId="{72f988bf-86f1-41af-91ab-2d7cd011db4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Présentation du mois de la fierté LGBTQI+</Template>
  <TotalTime>64</TotalTime>
  <Words>172</Words>
  <Application>Microsoft Office PowerPoint</Application>
  <PresentationFormat>Grand écran</PresentationFormat>
  <Paragraphs>65</Paragraphs>
  <Slides>22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6" baseType="lpstr">
      <vt:lpstr>Andika Basic</vt:lpstr>
      <vt:lpstr>Arial</vt:lpstr>
      <vt:lpstr>Segoe UI</vt:lpstr>
      <vt:lpstr>Thème Office</vt:lpstr>
      <vt:lpstr>TAM-TAM Safari 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TAM-TAM Safari 2</dc:title>
  <dc:subject/>
  <dc:creator>Karine Brossois</dc:creator>
  <cp:keywords/>
  <dc:description/>
  <cp:lastModifiedBy>Karine Brossois</cp:lastModifiedBy>
  <cp:revision>1</cp:revision>
  <dcterms:created xsi:type="dcterms:W3CDTF">2023-03-27T11:13:09Z</dcterms:created>
  <dcterms:modified xsi:type="dcterms:W3CDTF">2023-03-27T12:17:57Z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