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7" autoAdjust="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6F37F779-DABA-3E7B-C29B-E8411010A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0763" y="667394"/>
            <a:ext cx="8413740" cy="1597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8000">
                <a:latin typeface="Andika Basic" panose="02000000000000000000" pitchFamily="2" charset="0"/>
              </a:defRPr>
            </a:lvl1pPr>
          </a:lstStyle>
          <a:p>
            <a:pPr lvl="0"/>
            <a:endParaRPr lang="fr-FR" dirty="0">
              <a:latin typeface="Andika Basic" panose="02000000000000000000" pitchFamily="2" charset="0"/>
            </a:endParaRP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B3398E9F-9196-C408-DFFB-58001EAB5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0763" y="2265028"/>
            <a:ext cx="8413740" cy="158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8000">
                <a:latin typeface="Andika Basic" panose="02000000000000000000" pitchFamily="2" charset="0"/>
              </a:defRPr>
            </a:lvl1pPr>
          </a:lstStyle>
          <a:p>
            <a:pPr lvl="0"/>
            <a:endParaRPr lang="fr-FR" dirty="0">
              <a:latin typeface="Andika Basic" panose="02000000000000000000" pitchFamily="2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550827F-D5E0-7BD0-617C-C5B85E62BF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0762" y="3867326"/>
            <a:ext cx="8413741" cy="158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8000">
                <a:latin typeface="Andika Basic" panose="02000000000000000000" pitchFamily="2" charset="0"/>
              </a:defRPr>
            </a:lvl1pPr>
          </a:lstStyle>
          <a:p>
            <a:pPr lvl="0"/>
            <a:endParaRPr lang="fr-FR" dirty="0">
              <a:latin typeface="Andika Basic" panose="02000000000000000000" pitchFamily="2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6EF4AA1-3E33-7FEA-B8DD-6BCBBFDDB795}"/>
              </a:ext>
            </a:extLst>
          </p:cNvPr>
          <p:cNvSpPr/>
          <p:nvPr userDrawn="1"/>
        </p:nvSpPr>
        <p:spPr>
          <a:xfrm>
            <a:off x="168660" y="1790456"/>
            <a:ext cx="3121490" cy="4153740"/>
          </a:xfrm>
          <a:prstGeom prst="roundRect">
            <a:avLst>
              <a:gd name="adj" fmla="val 2812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8421263A-6695-3ABD-77C6-24479EDA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272" y="2071395"/>
            <a:ext cx="2732265" cy="36827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 nodePh="1">
                  <p:stCondLst>
                    <p:cond delay="0"/>
                  </p:stCondLst>
                  <p:endCondLst>
                    <p:cond evt="begin" delay="0">
                      <p:tn val="13"/>
                    </p:cond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8" fill="hold" nodeType="clickEffect" nodePh="1">
                  <p:stCondLst>
                    <p:cond delay="0"/>
                  </p:stCondLst>
                  <p:endCondLst>
                    <p:cond evt="begin" delay="0">
                      <p:tn val="18"/>
                    </p:cond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clickEffect" nodePh="1">
                  <p:stCondLst>
                    <p:cond delay="0"/>
                  </p:stCondLst>
                  <p:endCondLst>
                    <p:cond evt="begin" delay="0">
                      <p:tn val="23"/>
                    </p:cond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09/05/2023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TAM-TAM </a:t>
            </a:r>
            <a:br>
              <a:rPr lang="fr-FR" dirty="0"/>
            </a:br>
            <a:r>
              <a:rPr lang="fr-FR" dirty="0"/>
              <a:t>safari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Trouve la bonne façon décrire le mot correspondant à l’image.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EC4791-86B9-8B74-1185-BD0D6054C1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do</a:t>
            </a:r>
            <a:r>
              <a:rPr lang="fr-FR" dirty="0" err="1">
                <a:solidFill>
                  <a:schemeClr val="tx2"/>
                </a:solidFill>
              </a:rPr>
              <a:t>ni</a:t>
            </a:r>
            <a:r>
              <a:rPr lang="fr-FR" dirty="0" err="1"/>
              <a:t>no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20241-5BF9-9C9D-2CCF-F936BF8B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do</a:t>
            </a:r>
            <a:r>
              <a:rPr lang="fr-FR" dirty="0" err="1">
                <a:solidFill>
                  <a:schemeClr val="tx2"/>
                </a:solidFill>
              </a:rPr>
              <a:t>mi</a:t>
            </a:r>
            <a:r>
              <a:rPr lang="fr-FR" dirty="0" err="1"/>
              <a:t>mo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1A9091-10F7-5589-0D6E-28A76FF643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do</a:t>
            </a:r>
            <a:r>
              <a:rPr lang="fr-FR" dirty="0">
                <a:solidFill>
                  <a:schemeClr val="tx2"/>
                </a:solidFill>
              </a:rPr>
              <a:t>mi</a:t>
            </a:r>
            <a:r>
              <a:rPr lang="fr-FR" dirty="0"/>
              <a:t>no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BA4E64B-F308-092F-0200-57EA7C1521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13" b="-34313"/>
          <a:stretch/>
        </p:blipFill>
        <p:spPr/>
      </p:pic>
    </p:spTree>
    <p:extLst>
      <p:ext uri="{BB962C8B-B14F-4D97-AF65-F5344CB8AC3E}">
        <p14:creationId xmlns:p14="http://schemas.microsoft.com/office/powerpoint/2010/main" val="16212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7DB49E-EC3F-6EE1-A626-1CBF767DB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lit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29623E-812A-0788-5B5B-0A780900DB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tit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6BB84-0D69-29EF-B317-B9FF4B7550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fit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8264E70B-9EE8-58AC-24EA-C16D92C3B1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56" b="-42456"/>
          <a:stretch/>
        </p:blipFill>
        <p:spPr/>
      </p:pic>
    </p:spTree>
    <p:extLst>
      <p:ext uri="{BB962C8B-B14F-4D97-AF65-F5344CB8AC3E}">
        <p14:creationId xmlns:p14="http://schemas.microsoft.com/office/powerpoint/2010/main" val="5276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5363CF-C827-FBD7-5F3A-13C8D241A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lu</a:t>
            </a:r>
            <a:r>
              <a:rPr lang="fr-FR" dirty="0" err="1">
                <a:solidFill>
                  <a:schemeClr val="tx2"/>
                </a:solidFill>
              </a:rPr>
              <a:t>me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57F653-A569-FC1A-3777-EDEBFCC04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lu</a:t>
            </a:r>
            <a:r>
              <a:rPr lang="fr-FR" dirty="0">
                <a:solidFill>
                  <a:schemeClr val="tx2"/>
                </a:solidFill>
              </a:rPr>
              <a:t>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30D651-02C1-2866-657D-ACB3FE830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iu</a:t>
            </a:r>
            <a:r>
              <a:rPr lang="fr-FR" dirty="0" err="1">
                <a:solidFill>
                  <a:schemeClr val="tx2"/>
                </a:solidFill>
              </a:rPr>
              <a:t>ne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C1E21A6F-69F1-51EB-308C-D615CCA4F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74" b="-10174"/>
          <a:stretch/>
        </p:blipFill>
        <p:spPr/>
      </p:pic>
    </p:spTree>
    <p:extLst>
      <p:ext uri="{BB962C8B-B14F-4D97-AF65-F5344CB8AC3E}">
        <p14:creationId xmlns:p14="http://schemas.microsoft.com/office/powerpoint/2010/main" val="21730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187325-C7C1-7D82-E5B4-13D2FAF40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no</a:t>
            </a:r>
            <a:r>
              <a:rPr lang="fr-FR" dirty="0" err="1">
                <a:solidFill>
                  <a:schemeClr val="tx2"/>
                </a:solidFill>
              </a:rPr>
              <a:t>to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899200-5218-9C34-83B9-1F650C856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mo</a:t>
            </a:r>
            <a:r>
              <a:rPr lang="fr-FR" dirty="0" err="1">
                <a:solidFill>
                  <a:schemeClr val="tx2"/>
                </a:solidFill>
              </a:rPr>
              <a:t>fo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3E2F6F-4DFF-5A3F-4E1E-94248A5227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mo</a:t>
            </a:r>
            <a:r>
              <a:rPr lang="fr-FR" dirty="0">
                <a:solidFill>
                  <a:schemeClr val="tx2"/>
                </a:solidFill>
              </a:rPr>
              <a:t>to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22722CD1-3F49-8955-8E64-D5060C4CEF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94" b="-45394"/>
          <a:stretch/>
        </p:blipFill>
        <p:spPr/>
      </p:pic>
    </p:spTree>
    <p:extLst>
      <p:ext uri="{BB962C8B-B14F-4D97-AF65-F5344CB8AC3E}">
        <p14:creationId xmlns:p14="http://schemas.microsoft.com/office/powerpoint/2010/main" val="1149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5EF2D85-B27D-1B3F-3964-A1AAEB99B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no</a:t>
            </a:r>
            <a:r>
              <a:rPr lang="fr-FR" dirty="0" err="1">
                <a:solidFill>
                  <a:schemeClr val="tx2"/>
                </a:solidFill>
              </a:rPr>
              <a:t>fe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7979CC-6A80-6572-A76B-C1F92D421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no</a:t>
            </a:r>
            <a:r>
              <a:rPr lang="fr-FR" dirty="0">
                <a:solidFill>
                  <a:schemeClr val="tx2"/>
                </a:solidFill>
              </a:rPr>
              <a:t>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D8F5C2-FDD5-DEC4-4854-0DDC1CCDF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mo</a:t>
            </a:r>
            <a:r>
              <a:rPr lang="fr-FR" dirty="0" err="1">
                <a:solidFill>
                  <a:schemeClr val="tx2"/>
                </a:solidFill>
              </a:rPr>
              <a:t>te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F079438C-3D7D-BC74-0674-F62C69E1E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r="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5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495978B-34A7-9DDF-072A-32BFE29DA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pi</a:t>
            </a:r>
            <a:r>
              <a:rPr lang="fr-FR" dirty="0">
                <a:solidFill>
                  <a:schemeClr val="tx2"/>
                </a:solidFill>
              </a:rPr>
              <a:t>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2F0B8A-DA0B-36C5-99F9-EA32540BA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qi</a:t>
            </a:r>
            <a:r>
              <a:rPr lang="fr-FR" dirty="0" err="1">
                <a:solidFill>
                  <a:schemeClr val="tx2"/>
                </a:solidFill>
              </a:rPr>
              <a:t>le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97CDA4-8AC2-5297-231C-E0991DE793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vi</a:t>
            </a:r>
            <a:r>
              <a:rPr lang="fr-FR" dirty="0">
                <a:solidFill>
                  <a:schemeClr val="tx2"/>
                </a:solidFill>
              </a:rPr>
              <a:t>le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AACFB44-1C30-9AFF-66E7-15329A006F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b="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6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37CA28-95AB-47D0-BB8A-FE1E1E39B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pi</a:t>
            </a:r>
            <a:r>
              <a:rPr lang="fr-FR" dirty="0">
                <a:solidFill>
                  <a:schemeClr val="tx2"/>
                </a:solidFill>
              </a:rPr>
              <a:t>ra</a:t>
            </a:r>
            <a:r>
              <a:rPr lang="fr-FR" dirty="0"/>
              <a:t>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76B88-C9D8-6103-E43E-8A8F9B938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pi</a:t>
            </a:r>
            <a:r>
              <a:rPr lang="fr-FR" dirty="0" err="1">
                <a:solidFill>
                  <a:schemeClr val="tx2"/>
                </a:solidFill>
              </a:rPr>
              <a:t>ra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168914-1BC4-BE10-BA33-0D846422CF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pi</a:t>
            </a:r>
            <a:r>
              <a:rPr lang="fr-FR" dirty="0" err="1">
                <a:solidFill>
                  <a:schemeClr val="tx2"/>
                </a:solidFill>
              </a:rPr>
              <a:t>a</a:t>
            </a:r>
            <a:r>
              <a:rPr lang="fr-FR" dirty="0" err="1"/>
              <a:t>te</a:t>
            </a:r>
            <a:endParaRPr lang="fr-FR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8FA72061-4658-E042-3EB9-673771FA1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53" b="-24853"/>
          <a:stretch/>
        </p:blipFill>
        <p:spPr/>
      </p:pic>
    </p:spTree>
    <p:extLst>
      <p:ext uri="{BB962C8B-B14F-4D97-AF65-F5344CB8AC3E}">
        <p14:creationId xmlns:p14="http://schemas.microsoft.com/office/powerpoint/2010/main" val="8699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4DDD43-5B13-8950-8277-4407D877C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ra</a:t>
            </a:r>
            <a:r>
              <a:rPr lang="fr-FR" dirty="0" err="1">
                <a:solidFill>
                  <a:schemeClr val="tx2"/>
                </a:solidFill>
              </a:rPr>
              <a:t>qis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293605-1A99-04AA-EDC8-7D5462BD6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ra</a:t>
            </a:r>
            <a:r>
              <a:rPr lang="fr-FR" dirty="0">
                <a:solidFill>
                  <a:schemeClr val="tx2"/>
                </a:solidFill>
              </a:rPr>
              <a:t>dis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7D8738-00C1-C5D2-3080-E01E630720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ra</a:t>
            </a:r>
            <a:r>
              <a:rPr lang="fr-FR" dirty="0" err="1">
                <a:solidFill>
                  <a:schemeClr val="tx2"/>
                </a:solidFill>
              </a:rPr>
              <a:t>bis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0F7F3C96-B543-89B8-C313-5CF4272DD1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16" b="-19416"/>
          <a:stretch/>
        </p:blipFill>
        <p:spPr/>
      </p:pic>
    </p:spTree>
    <p:extLst>
      <p:ext uri="{BB962C8B-B14F-4D97-AF65-F5344CB8AC3E}">
        <p14:creationId xmlns:p14="http://schemas.microsoft.com/office/powerpoint/2010/main" val="35913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8EA9C91-89A8-F1D7-902B-30EB7729B6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ro</a:t>
            </a:r>
            <a:r>
              <a:rPr lang="fr-FR" dirty="0" err="1">
                <a:solidFill>
                  <a:schemeClr val="tx2"/>
                </a:solidFill>
              </a:rPr>
              <a:t>dout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00093-DBFC-E0CA-57A7-3DEACBBB9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ro</a:t>
            </a:r>
            <a:r>
              <a:rPr lang="fr-FR" dirty="0" err="1">
                <a:solidFill>
                  <a:schemeClr val="tx2"/>
                </a:solidFill>
              </a:rPr>
              <a:t>bout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3F73E9-2F68-C734-834F-5E6F2405F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ro</a:t>
            </a:r>
            <a:r>
              <a:rPr lang="fr-FR" dirty="0">
                <a:solidFill>
                  <a:schemeClr val="tx2"/>
                </a:solidFill>
              </a:rPr>
              <a:t>bot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B9E54C40-568E-B4CF-1580-A98F3D7CDE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2" r="-9352"/>
          <a:stretch/>
        </p:blipFill>
        <p:spPr/>
      </p:pic>
    </p:spTree>
    <p:extLst>
      <p:ext uri="{BB962C8B-B14F-4D97-AF65-F5344CB8AC3E}">
        <p14:creationId xmlns:p14="http://schemas.microsoft.com/office/powerpoint/2010/main" val="1910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ACF5C8-D708-956A-CD8C-69C7F7977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sa</a:t>
            </a:r>
            <a:r>
              <a:rPr lang="fr-FR" dirty="0" err="1">
                <a:solidFill>
                  <a:schemeClr val="tx2"/>
                </a:solidFill>
              </a:rPr>
              <a:t>la</a:t>
            </a:r>
            <a:r>
              <a:rPr lang="fr-FR" dirty="0" err="1"/>
              <a:t>qe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0604A0-BC87-AE07-E3A5-9682788D60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sa</a:t>
            </a:r>
            <a:r>
              <a:rPr lang="fr-FR" dirty="0">
                <a:solidFill>
                  <a:schemeClr val="tx2"/>
                </a:solidFill>
              </a:rPr>
              <a:t>la</a:t>
            </a:r>
            <a:r>
              <a:rPr lang="fr-FR" dirty="0"/>
              <a:t>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7D054-B0A1-9C1A-951E-1FCAD2B075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sa</a:t>
            </a:r>
            <a:r>
              <a:rPr lang="fr-FR" dirty="0" err="1">
                <a:solidFill>
                  <a:schemeClr val="tx2"/>
                </a:solidFill>
              </a:rPr>
              <a:t>la</a:t>
            </a:r>
            <a:r>
              <a:rPr lang="fr-FR" dirty="0" err="1"/>
              <a:t>be</a:t>
            </a:r>
            <a:endParaRPr lang="fr-FR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CE84E0DA-A60B-FDD1-A8A8-116D6D8CA2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18" b="-25818"/>
          <a:stretch/>
        </p:blipFill>
        <p:spPr/>
      </p:pic>
    </p:spTree>
    <p:extLst>
      <p:ext uri="{BB962C8B-B14F-4D97-AF65-F5344CB8AC3E}">
        <p14:creationId xmlns:p14="http://schemas.microsoft.com/office/powerpoint/2010/main" val="28431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64A899-C48A-0E60-E868-B769D222E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/>
              <a:t>1. </a:t>
            </a:r>
            <a:r>
              <a:rPr lang="fr-FR" dirty="0" err="1"/>
              <a:t>a</a:t>
            </a:r>
            <a:r>
              <a:rPr lang="fr-FR" dirty="0" err="1">
                <a:solidFill>
                  <a:schemeClr val="tx2"/>
                </a:solidFill>
              </a:rPr>
              <a:t>ma</a:t>
            </a:r>
            <a:r>
              <a:rPr lang="fr-FR" dirty="0" err="1"/>
              <a:t>mas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3D1B88-DEB4-8806-A495-8B0E0CB75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r-FR" dirty="0"/>
              <a:t>2. a</a:t>
            </a:r>
            <a:r>
              <a:rPr lang="fr-FR" dirty="0">
                <a:solidFill>
                  <a:schemeClr val="tx2"/>
                </a:solidFill>
              </a:rPr>
              <a:t>nas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448E9-7497-9790-A55F-FC56E5239F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fr-FR" dirty="0"/>
              <a:t>3. a</a:t>
            </a:r>
            <a:r>
              <a:rPr lang="fr-FR" dirty="0">
                <a:solidFill>
                  <a:schemeClr val="tx2"/>
                </a:solidFill>
              </a:rPr>
              <a:t>na</a:t>
            </a:r>
            <a:r>
              <a:rPr lang="fr-FR" dirty="0"/>
              <a:t>nas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1C1AE24A-70DE-1312-17B4-699FF6525F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r="3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02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72AD2B-C469-EAD0-4FEC-D057500298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fa</a:t>
            </a:r>
            <a:r>
              <a:rPr lang="fr-FR" dirty="0" err="1">
                <a:solidFill>
                  <a:schemeClr val="tx2"/>
                </a:solidFill>
              </a:rPr>
              <a:t>pis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3219F7-9811-F83D-4526-C3CB3740E5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ta</a:t>
            </a:r>
            <a:r>
              <a:rPr lang="fr-FR" dirty="0" err="1">
                <a:solidFill>
                  <a:schemeClr val="tx2"/>
                </a:solidFill>
              </a:rPr>
              <a:t>qis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A37555-3505-EFF3-8421-15EFEEB99C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ta</a:t>
            </a:r>
            <a:r>
              <a:rPr lang="fr-FR" dirty="0">
                <a:solidFill>
                  <a:schemeClr val="tx2"/>
                </a:solidFill>
              </a:rPr>
              <a:t>pis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023794FC-4F2D-0E89-B45A-8D27CFC2F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26" b="-11426"/>
          <a:stretch/>
        </p:blipFill>
        <p:spPr/>
      </p:pic>
    </p:spTree>
    <p:extLst>
      <p:ext uri="{BB962C8B-B14F-4D97-AF65-F5344CB8AC3E}">
        <p14:creationId xmlns:p14="http://schemas.microsoft.com/office/powerpoint/2010/main" val="1867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87F89D-5219-6DA4-4E58-32B710DBA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vé</a:t>
            </a:r>
            <a:r>
              <a:rPr lang="fr-FR" dirty="0">
                <a:solidFill>
                  <a:schemeClr val="tx2"/>
                </a:solidFill>
              </a:rPr>
              <a:t>lo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2889D2-C7A7-A1CF-FCF0-10042F7A5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vè</a:t>
            </a:r>
            <a:r>
              <a:rPr lang="fr-FR" dirty="0" err="1">
                <a:solidFill>
                  <a:schemeClr val="tx2"/>
                </a:solidFill>
              </a:rPr>
              <a:t>lo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CEE78F-18A7-17CB-23C1-E2583C7032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vo</a:t>
            </a:r>
            <a:r>
              <a:rPr lang="fr-FR" dirty="0">
                <a:solidFill>
                  <a:schemeClr val="tx2"/>
                </a:solidFill>
              </a:rPr>
              <a:t>lé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C3EB6B85-806C-DBAA-3F53-101CA45FDD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5" b="-22785"/>
          <a:stretch/>
        </p:blipFill>
        <p:spPr/>
      </p:pic>
    </p:spTree>
    <p:extLst>
      <p:ext uri="{BB962C8B-B14F-4D97-AF65-F5344CB8AC3E}">
        <p14:creationId xmlns:p14="http://schemas.microsoft.com/office/powerpoint/2010/main" val="10568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5E8C14-7DD0-C840-5759-0F8629B85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fis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D0181-B74C-BFDA-6A02-AD0BA2355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vis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3F9889-3868-96F5-4104-EF0546705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/>
              <a:t>uis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70F559D-D4B7-D4C2-D9C4-F782844CCE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61" b="-16361"/>
          <a:stretch/>
        </p:blipFill>
        <p:spPr/>
      </p:pic>
    </p:spTree>
    <p:extLst>
      <p:ext uri="{BB962C8B-B14F-4D97-AF65-F5344CB8AC3E}">
        <p14:creationId xmlns:p14="http://schemas.microsoft.com/office/powerpoint/2010/main" val="32649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4468DB-1EBF-3F2A-4E23-6DFE65793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/>
              <a:t>1. ba</a:t>
            </a:r>
            <a:r>
              <a:rPr lang="fr-FR" dirty="0">
                <a:solidFill>
                  <a:schemeClr val="tx2"/>
                </a:solidFill>
              </a:rPr>
              <a:t>na</a:t>
            </a:r>
            <a:r>
              <a:rPr lang="fr-FR" dirty="0"/>
              <a:t>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0EF35B-09A1-44BE-DF44-D1528DFFA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r-FR" dirty="0"/>
              <a:t>2. </a:t>
            </a:r>
            <a:r>
              <a:rPr lang="fr-FR" dirty="0" err="1"/>
              <a:t>da</a:t>
            </a:r>
            <a:r>
              <a:rPr lang="fr-FR" dirty="0" err="1">
                <a:solidFill>
                  <a:schemeClr val="tx2"/>
                </a:solidFill>
              </a:rPr>
              <a:t>na</a:t>
            </a:r>
            <a:r>
              <a:rPr lang="fr-FR" dirty="0" err="1"/>
              <a:t>ne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F05EE-D772-A9C1-B405-353D3091AD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fr-FR" dirty="0"/>
              <a:t>3. </a:t>
            </a:r>
            <a:r>
              <a:rPr lang="fr-FR" dirty="0" err="1"/>
              <a:t>da</a:t>
            </a:r>
            <a:r>
              <a:rPr lang="fr-FR" dirty="0" err="1">
                <a:solidFill>
                  <a:schemeClr val="tx2"/>
                </a:solidFill>
              </a:rPr>
              <a:t>ma</a:t>
            </a:r>
            <a:r>
              <a:rPr lang="fr-FR" dirty="0" err="1"/>
              <a:t>ne</a:t>
            </a:r>
            <a:endParaRPr lang="fr-FR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59703D0D-547F-E859-A252-8C0A9601E8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39" b="-17839"/>
          <a:stretch/>
        </p:blipFill>
        <p:spPr/>
      </p:pic>
    </p:spTree>
    <p:extLst>
      <p:ext uri="{BB962C8B-B14F-4D97-AF65-F5344CB8AC3E}">
        <p14:creationId xmlns:p14="http://schemas.microsoft.com/office/powerpoint/2010/main" val="21473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614D91-0C18-E237-093E-EF3F495802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dé</a:t>
            </a:r>
            <a:r>
              <a:rPr lang="fr-FR" dirty="0" err="1">
                <a:solidFill>
                  <a:schemeClr val="tx2"/>
                </a:solidFill>
              </a:rPr>
              <a:t>dé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95C2B8-71D9-A948-3A3B-23605E0D74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r-FR" dirty="0"/>
              <a:t>2. </a:t>
            </a:r>
            <a:r>
              <a:rPr lang="fr-FR" dirty="0" err="1"/>
              <a:t>bè</a:t>
            </a:r>
            <a:r>
              <a:rPr lang="fr-FR" dirty="0" err="1">
                <a:solidFill>
                  <a:schemeClr val="tx2"/>
                </a:solidFill>
              </a:rPr>
              <a:t>bè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211E85-7113-B507-F54E-47CB345E2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fr-FR" dirty="0"/>
              <a:t>3. bé</a:t>
            </a:r>
            <a:r>
              <a:rPr lang="fr-FR" dirty="0">
                <a:solidFill>
                  <a:schemeClr val="tx2"/>
                </a:solidFill>
              </a:rPr>
              <a:t>bé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F3BD7B61-DA9C-D2B4-A4FB-4459BD0D4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02" b="-16302"/>
          <a:stretch/>
        </p:blipFill>
        <p:spPr/>
      </p:pic>
    </p:spTree>
    <p:extLst>
      <p:ext uri="{BB962C8B-B14F-4D97-AF65-F5344CB8AC3E}">
        <p14:creationId xmlns:p14="http://schemas.microsoft.com/office/powerpoint/2010/main" val="39232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67ED33B-F338-01AA-8EE2-AE58EDAE3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bi</a:t>
            </a:r>
            <a:r>
              <a:rPr lang="fr-FR" dirty="0" err="1">
                <a:solidFill>
                  <a:schemeClr val="tx2"/>
                </a:solidFill>
              </a:rPr>
              <a:t>de</a:t>
            </a:r>
            <a:r>
              <a:rPr lang="fr-FR" dirty="0" err="1"/>
              <a:t>ron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3C796A-8BFC-0362-45F1-B54908A38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bi</a:t>
            </a:r>
            <a:r>
              <a:rPr lang="fr-FR" dirty="0">
                <a:solidFill>
                  <a:schemeClr val="tx2"/>
                </a:solidFill>
              </a:rPr>
              <a:t>be</a:t>
            </a:r>
            <a:r>
              <a:rPr lang="fr-FR" dirty="0"/>
              <a:t>ron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7CA8EC-BA33-258A-C370-A8017FA0D9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bi</a:t>
            </a:r>
            <a:r>
              <a:rPr lang="fr-FR" dirty="0" err="1">
                <a:solidFill>
                  <a:schemeClr val="tx2"/>
                </a:solidFill>
              </a:rPr>
              <a:t>be</a:t>
            </a:r>
            <a:r>
              <a:rPr lang="fr-FR" dirty="0" err="1"/>
              <a:t>ran</a:t>
            </a:r>
            <a:endParaRPr lang="fr-FR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B866F157-AC8E-69E9-E6A6-3DAB3A83EE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57" b="-13557"/>
          <a:stretch/>
        </p:blipFill>
        <p:spPr/>
      </p:pic>
    </p:spTree>
    <p:extLst>
      <p:ext uri="{BB962C8B-B14F-4D97-AF65-F5344CB8AC3E}">
        <p14:creationId xmlns:p14="http://schemas.microsoft.com/office/powerpoint/2010/main" val="2496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25EA11-80CA-4942-4068-A0120118C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ca</a:t>
            </a:r>
            <a:r>
              <a:rPr lang="fr-FR" dirty="0">
                <a:solidFill>
                  <a:schemeClr val="tx2"/>
                </a:solidFill>
              </a:rPr>
              <a:t>fé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4121D1-E94A-BA45-43E5-4731A0586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ca</a:t>
            </a:r>
            <a:r>
              <a:rPr lang="fr-FR" dirty="0">
                <a:solidFill>
                  <a:schemeClr val="tx2"/>
                </a:solidFill>
              </a:rPr>
              <a:t>vé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41258-8687-2F5C-9F64-DA6E2E482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ca</a:t>
            </a:r>
            <a:r>
              <a:rPr lang="fr-FR" dirty="0" err="1">
                <a:solidFill>
                  <a:schemeClr val="tx2"/>
                </a:solidFill>
              </a:rPr>
              <a:t>vè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89DE47FD-5516-4780-5925-6BCC5C1DD5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8" b="-20988"/>
          <a:stretch/>
        </p:blipFill>
        <p:spPr/>
      </p:pic>
    </p:spTree>
    <p:extLst>
      <p:ext uri="{BB962C8B-B14F-4D97-AF65-F5344CB8AC3E}">
        <p14:creationId xmlns:p14="http://schemas.microsoft.com/office/powerpoint/2010/main" val="23523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6EA21B6-CA4D-D7A9-1108-9CB34B347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cou</a:t>
            </a:r>
            <a:r>
              <a:rPr lang="fr-FR" dirty="0" err="1">
                <a:solidFill>
                  <a:schemeClr val="tx2"/>
                </a:solidFill>
              </a:rPr>
              <a:t>be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D8A0B3-CF48-7C49-184A-4DCE622BC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cu</a:t>
            </a:r>
            <a:r>
              <a:rPr lang="fr-FR" dirty="0" err="1">
                <a:solidFill>
                  <a:schemeClr val="tx2"/>
                </a:solidFill>
              </a:rPr>
              <a:t>de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B0A2D5-094B-00A0-8EA9-EF8B76944F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cu</a:t>
            </a:r>
            <a:r>
              <a:rPr lang="fr-FR" dirty="0">
                <a:solidFill>
                  <a:schemeClr val="tx2"/>
                </a:solidFill>
              </a:rPr>
              <a:t>be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0ADFA294-BCA7-80EC-297A-AFF7FB4B11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65" b="-33765"/>
          <a:stretch/>
        </p:blipFill>
        <p:spPr/>
      </p:pic>
    </p:spTree>
    <p:extLst>
      <p:ext uri="{BB962C8B-B14F-4D97-AF65-F5344CB8AC3E}">
        <p14:creationId xmlns:p14="http://schemas.microsoft.com/office/powerpoint/2010/main" val="10622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148DCDD-8CBC-8C26-B2A2-0B35A51471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da</a:t>
            </a:r>
            <a:r>
              <a:rPr lang="fr-FR" dirty="0">
                <a:solidFill>
                  <a:schemeClr val="tx2"/>
                </a:solidFill>
              </a:rPr>
              <a:t>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9AD0A1-7222-94EB-FD53-95A75B0B80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da</a:t>
            </a:r>
            <a:r>
              <a:rPr lang="fr-FR" dirty="0" err="1">
                <a:solidFill>
                  <a:schemeClr val="tx2"/>
                </a:solidFill>
              </a:rPr>
              <a:t>pe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04AF59-1A5A-4272-D902-E2A8604992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da</a:t>
            </a:r>
            <a:r>
              <a:rPr lang="fr-FR" dirty="0" err="1">
                <a:solidFill>
                  <a:schemeClr val="tx2"/>
                </a:solidFill>
              </a:rPr>
              <a:t>ne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B2A7EDFB-756D-35D0-8D45-1194BDEAA3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9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81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0FFECB8-1455-9B24-58D7-416A805B9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dè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05440C-EAB7-072C-05D3-3AA07A4E7F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2. dé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A707F9-1571-A316-CB2E-2212B94842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de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F93CF25F-98EA-6DA5-C42C-905136E8CE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16" b="-20016"/>
          <a:stretch/>
        </p:blipFill>
        <p:spPr/>
      </p:pic>
    </p:spTree>
    <p:extLst>
      <p:ext uri="{BB962C8B-B14F-4D97-AF65-F5344CB8AC3E}">
        <p14:creationId xmlns:p14="http://schemas.microsoft.com/office/powerpoint/2010/main" val="13487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Arc-en-ciel</Template>
  <TotalTime>34</TotalTime>
  <Words>205</Words>
  <Application>Microsoft Office PowerPoint</Application>
  <PresentationFormat>Grand écran</PresentationFormat>
  <Paragraphs>66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Andika Basic</vt:lpstr>
      <vt:lpstr>Arial</vt:lpstr>
      <vt:lpstr>Segoe Print</vt:lpstr>
      <vt:lpstr>Illustration Nature 16:9</vt:lpstr>
      <vt:lpstr>TAM-TAM  safari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TAM-TAM safari 1</dc:title>
  <dc:creator>Karine Brossois</dc:creator>
  <cp:lastModifiedBy>Karine Brossois</cp:lastModifiedBy>
  <cp:revision>21</cp:revision>
  <dcterms:created xsi:type="dcterms:W3CDTF">2023-05-09T12:53:44Z</dcterms:created>
  <dcterms:modified xsi:type="dcterms:W3CDTF">2023-05-09T13:28:37Z</dcterms:modified>
</cp:coreProperties>
</file>